
<file path=[Content_Types].xml><?xml version="1.0" encoding="utf-8"?>
<Types xmlns="http://schemas.openxmlformats.org/package/2006/content-types"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50" r:id="rId1"/>
    <p:sldMasterId id="2147484160" r:id="rId2"/>
    <p:sldMasterId id="2147484164" r:id="rId3"/>
  </p:sldMasterIdLst>
  <p:notesMasterIdLst>
    <p:notesMasterId r:id="rId16"/>
  </p:notesMasterIdLst>
  <p:handoutMasterIdLst>
    <p:handoutMasterId r:id="rId17"/>
  </p:handoutMasterIdLst>
  <p:sldIdLst>
    <p:sldId id="1266" r:id="rId4"/>
    <p:sldId id="1260" r:id="rId5"/>
    <p:sldId id="1267" r:id="rId6"/>
    <p:sldId id="1261" r:id="rId7"/>
    <p:sldId id="1262" r:id="rId8"/>
    <p:sldId id="1189" r:id="rId9"/>
    <p:sldId id="1263" r:id="rId10"/>
    <p:sldId id="1264" r:id="rId11"/>
    <p:sldId id="1248" r:id="rId12"/>
    <p:sldId id="1246" r:id="rId13"/>
    <p:sldId id="1191" r:id="rId14"/>
    <p:sldId id="1268" r:id="rId15"/>
  </p:sldIdLst>
  <p:sldSz cx="9144000" cy="6858000" type="screen4x3"/>
  <p:notesSz cx="7104063" cy="10234613"/>
  <p:custDataLst>
    <p:tags r:id="rId18"/>
  </p:custDataLst>
  <p:defaultTextStyle>
    <a:defPPr>
      <a:defRPr lang="ja-JP"/>
    </a:defPPr>
    <a:lvl1pPr algn="ctr" rtl="0" fontAlgn="base">
      <a:spcBef>
        <a:spcPct val="0"/>
      </a:spcBef>
      <a:spcAft>
        <a:spcPct val="0"/>
      </a:spcAft>
      <a:defRPr kumimoji="1" sz="14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Tahoma" pitchFamily="34" charset="0"/>
        <a:ea typeface="HGPｺﾞｼｯｸE" pitchFamily="50" charset="-128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kumimoji="1" sz="14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Tahoma" pitchFamily="34" charset="0"/>
        <a:ea typeface="HGPｺﾞｼｯｸE" pitchFamily="50" charset="-128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kumimoji="1" sz="14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Tahoma" pitchFamily="34" charset="0"/>
        <a:ea typeface="HGPｺﾞｼｯｸE" pitchFamily="50" charset="-128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kumimoji="1" sz="14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Tahoma" pitchFamily="34" charset="0"/>
        <a:ea typeface="HGPｺﾞｼｯｸE" pitchFamily="50" charset="-128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kumimoji="1" sz="14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Tahoma" pitchFamily="34" charset="0"/>
        <a:ea typeface="HGPｺﾞｼｯｸE" pitchFamily="50" charset="-128"/>
        <a:cs typeface="+mn-cs"/>
      </a:defRPr>
    </a:lvl5pPr>
    <a:lvl6pPr marL="2286000" algn="l" defTabSz="914400" rtl="0" eaLnBrk="1" latinLnBrk="0" hangingPunct="1">
      <a:defRPr kumimoji="1" sz="14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Tahoma" pitchFamily="34" charset="0"/>
        <a:ea typeface="HGPｺﾞｼｯｸE" pitchFamily="50" charset="-128"/>
        <a:cs typeface="+mn-cs"/>
      </a:defRPr>
    </a:lvl6pPr>
    <a:lvl7pPr marL="2743200" algn="l" defTabSz="914400" rtl="0" eaLnBrk="1" latinLnBrk="0" hangingPunct="1">
      <a:defRPr kumimoji="1" sz="14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Tahoma" pitchFamily="34" charset="0"/>
        <a:ea typeface="HGPｺﾞｼｯｸE" pitchFamily="50" charset="-128"/>
        <a:cs typeface="+mn-cs"/>
      </a:defRPr>
    </a:lvl7pPr>
    <a:lvl8pPr marL="3200400" algn="l" defTabSz="914400" rtl="0" eaLnBrk="1" latinLnBrk="0" hangingPunct="1">
      <a:defRPr kumimoji="1" sz="14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Tahoma" pitchFamily="34" charset="0"/>
        <a:ea typeface="HGPｺﾞｼｯｸE" pitchFamily="50" charset="-128"/>
        <a:cs typeface="+mn-cs"/>
      </a:defRPr>
    </a:lvl8pPr>
    <a:lvl9pPr marL="3657600" algn="l" defTabSz="914400" rtl="0" eaLnBrk="1" latinLnBrk="0" hangingPunct="1">
      <a:defRPr kumimoji="1" sz="14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Tahoma" pitchFamily="34" charset="0"/>
        <a:ea typeface="HGPｺﾞｼｯｸE" pitchFamily="50" charset="-128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99"/>
    <a:srgbClr val="FFFF00"/>
    <a:srgbClr val="FFFF66"/>
    <a:srgbClr val="FFCC00"/>
    <a:srgbClr val="000066"/>
    <a:srgbClr val="FF0000"/>
    <a:srgbClr val="CCECFF"/>
    <a:srgbClr val="CCFF99"/>
    <a:srgbClr val="CCCCFF"/>
    <a:srgbClr val="99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08FB837D-C827-4EFA-A057-4D05807E0F7C}" styleName="テーマ スタイル 1 - アクセント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073A0DAA-6AF3-43AB-8588-CEC1D06C72B9}" styleName="スタイル (中間)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スタイルなし、表のグリッド線なし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775DCB02-9BB8-47FD-8907-85C794F793BA}" styleName="テーマ スタイル 1 - アクセント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284E427A-3D55-4303-BF80-6455036E1DE7}" styleName="テーマ スタイル 1 - アクセント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E8034E78-7F5D-4C2E-B375-FC64B27BC917}" styleName="スタイル (濃色)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D7AC3CCA-C797-4891-BE02-D94E43425B78}" styleName="スタイル (中間)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21E4AEA4-8DFA-4A89-87EB-49C32662AFE0}" styleName="中間スタイル 2 - アクセント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E8B1032C-EA38-4F05-BA0D-38AFFFC7BED3}" styleName="淡色スタイル 3 - アクセント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138" autoAdjust="0"/>
    <p:restoredTop sz="91713" autoAdjust="0"/>
  </p:normalViewPr>
  <p:slideViewPr>
    <p:cSldViewPr snapToGrid="0" snapToObjects="1">
      <p:cViewPr varScale="1">
        <p:scale>
          <a:sx n="84" d="100"/>
          <a:sy n="84" d="100"/>
        </p:scale>
        <p:origin x="-1710" y="-84"/>
      </p:cViewPr>
      <p:guideLst>
        <p:guide orient="horz" pos="913"/>
        <p:guide orient="horz" pos="2359"/>
        <p:guide orient="horz" pos="3314"/>
        <p:guide orient="horz" pos="2999"/>
        <p:guide pos="1406"/>
        <p:guide pos="3315"/>
        <p:guide pos="1695"/>
        <p:guide pos="90"/>
        <p:guide pos="5692"/>
        <p:guide pos="4468"/>
        <p:guide pos="2815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60" d="100"/>
        <a:sy n="160" d="100"/>
      </p:scale>
      <p:origin x="0" y="1950"/>
    </p:cViewPr>
  </p:sorterViewPr>
  <p:notesViewPr>
    <p:cSldViewPr snapToGrid="0" snapToObjects="1">
      <p:cViewPr varScale="1">
        <p:scale>
          <a:sx n="76" d="100"/>
          <a:sy n="76" d="100"/>
        </p:scale>
        <p:origin x="-3288" y="-108"/>
      </p:cViewPr>
      <p:guideLst>
        <p:guide orient="horz" pos="3223"/>
        <p:guide pos="2237"/>
      </p:guideLst>
    </p:cSldViewPr>
  </p:notes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tags" Target="tags/tag1.xml"/><Relationship Id="rId3" Type="http://schemas.openxmlformats.org/officeDocument/2006/relationships/slideMaster" Target="slideMasters/slideMaster3.xml"/><Relationship Id="rId21" Type="http://schemas.openxmlformats.org/officeDocument/2006/relationships/theme" Target="theme/theme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10" Type="http://schemas.openxmlformats.org/officeDocument/2006/relationships/slide" Target="slides/slide7.xml"/><Relationship Id="rId19" Type="http://schemas.openxmlformats.org/officeDocument/2006/relationships/presProps" Target="pres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08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78163" cy="511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4668" tIns="47334" rIns="94668" bIns="47334" numCol="1" anchor="t" anchorCtr="0" compatLnSpc="1">
            <a:prstTxWarp prst="textNoShape">
              <a:avLst/>
            </a:prstTxWarp>
          </a:bodyPr>
          <a:lstStyle>
            <a:lvl1pPr algn="l" defTabSz="946150">
              <a:defRPr sz="1200">
                <a:effectLst/>
                <a:latin typeface="Arial" charset="0"/>
                <a:ea typeface="ＭＳ Ｐゴシック" pitchFamily="50" charset="-128"/>
              </a:defRPr>
            </a:lvl1pPr>
          </a:lstStyle>
          <a:p>
            <a:pPr>
              <a:defRPr/>
            </a:pPr>
            <a:endParaRPr lang="en-US" altLang="ja-JP" dirty="0"/>
          </a:p>
        </p:txBody>
      </p:sp>
      <p:sp>
        <p:nvSpPr>
          <p:cNvPr id="119808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4024313" y="0"/>
            <a:ext cx="3078162" cy="511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4668" tIns="47334" rIns="94668" bIns="47334" numCol="1" anchor="t" anchorCtr="0" compatLnSpc="1">
            <a:prstTxWarp prst="textNoShape">
              <a:avLst/>
            </a:prstTxWarp>
          </a:bodyPr>
          <a:lstStyle>
            <a:lvl1pPr algn="r" defTabSz="946150">
              <a:defRPr sz="1200">
                <a:effectLst/>
                <a:latin typeface="Arial" charset="0"/>
                <a:ea typeface="ＭＳ Ｐゴシック" pitchFamily="50" charset="-128"/>
              </a:defRPr>
            </a:lvl1pPr>
          </a:lstStyle>
          <a:p>
            <a:pPr>
              <a:defRPr/>
            </a:pPr>
            <a:endParaRPr lang="en-US" altLang="ja-JP" dirty="0"/>
          </a:p>
        </p:txBody>
      </p:sp>
      <p:sp>
        <p:nvSpPr>
          <p:cNvPr id="119808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721850"/>
            <a:ext cx="3078163" cy="511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4668" tIns="47334" rIns="94668" bIns="47334" numCol="1" anchor="b" anchorCtr="0" compatLnSpc="1">
            <a:prstTxWarp prst="textNoShape">
              <a:avLst/>
            </a:prstTxWarp>
          </a:bodyPr>
          <a:lstStyle>
            <a:lvl1pPr algn="l" defTabSz="946150">
              <a:defRPr sz="1200">
                <a:effectLst/>
                <a:latin typeface="Arial" charset="0"/>
                <a:ea typeface="ＭＳ Ｐゴシック" pitchFamily="50" charset="-128"/>
              </a:defRPr>
            </a:lvl1pPr>
          </a:lstStyle>
          <a:p>
            <a:pPr>
              <a:defRPr/>
            </a:pPr>
            <a:endParaRPr lang="en-US" altLang="ja-JP" dirty="0"/>
          </a:p>
        </p:txBody>
      </p:sp>
      <p:sp>
        <p:nvSpPr>
          <p:cNvPr id="119808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4024313" y="9721850"/>
            <a:ext cx="3078162" cy="511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4668" tIns="47334" rIns="94668" bIns="47334" numCol="1" anchor="b" anchorCtr="0" compatLnSpc="1">
            <a:prstTxWarp prst="textNoShape">
              <a:avLst/>
            </a:prstTxWarp>
          </a:bodyPr>
          <a:lstStyle>
            <a:lvl1pPr algn="r" defTabSz="946150">
              <a:defRPr sz="1200">
                <a:effectLst/>
                <a:latin typeface="Arial" charset="0"/>
                <a:ea typeface="ＭＳ Ｐゴシック" pitchFamily="50" charset="-128"/>
              </a:defRPr>
            </a:lvl1pPr>
          </a:lstStyle>
          <a:p>
            <a:pPr>
              <a:defRPr/>
            </a:pPr>
            <a:fld id="{E1CE3482-4769-4D04-80A4-5321F99B6E82}" type="slidenum">
              <a:rPr lang="en-US" altLang="ja-JP"/>
              <a:pPr>
                <a:defRPr/>
              </a:pPr>
              <a:t>‹#›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412484604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78163" cy="511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5442" tIns="47721" rIns="95442" bIns="47721" numCol="1" anchor="t" anchorCtr="0" compatLnSpc="1">
            <a:prstTxWarp prst="textNoShape">
              <a:avLst/>
            </a:prstTxWarp>
          </a:bodyPr>
          <a:lstStyle>
            <a:lvl1pPr algn="l" defTabSz="955675">
              <a:defRPr sz="1200">
                <a:effectLst/>
                <a:latin typeface="Arial" charset="0"/>
                <a:ea typeface="ＭＳ Ｐゴシック" pitchFamily="50" charset="-128"/>
              </a:defRPr>
            </a:lvl1pPr>
          </a:lstStyle>
          <a:p>
            <a:pPr>
              <a:defRPr/>
            </a:pPr>
            <a:endParaRPr lang="en-US" altLang="ja-JP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024313" y="0"/>
            <a:ext cx="3078162" cy="511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5442" tIns="47721" rIns="95442" bIns="47721" numCol="1" anchor="t" anchorCtr="0" compatLnSpc="1">
            <a:prstTxWarp prst="textNoShape">
              <a:avLst/>
            </a:prstTxWarp>
          </a:bodyPr>
          <a:lstStyle>
            <a:lvl1pPr algn="r" defTabSz="955675">
              <a:defRPr sz="1200">
                <a:effectLst/>
                <a:latin typeface="Arial" charset="0"/>
                <a:ea typeface="ＭＳ Ｐゴシック" pitchFamily="50" charset="-128"/>
              </a:defRPr>
            </a:lvl1pPr>
          </a:lstStyle>
          <a:p>
            <a:pPr>
              <a:defRPr/>
            </a:pPr>
            <a:endParaRPr lang="en-US" altLang="ja-JP" dirty="0"/>
          </a:p>
        </p:txBody>
      </p:sp>
      <p:sp>
        <p:nvSpPr>
          <p:cNvPr id="8806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93775" y="766763"/>
            <a:ext cx="5119688" cy="3840162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9613" y="4860925"/>
            <a:ext cx="5684837" cy="4606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5442" tIns="47721" rIns="95442" bIns="4772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noProof="0" smtClean="0"/>
              <a:t>マスタ テキストの書式設定</a:t>
            </a:r>
          </a:p>
          <a:p>
            <a:pPr lvl="1"/>
            <a:r>
              <a:rPr lang="ja-JP" altLang="en-US" noProof="0" smtClean="0"/>
              <a:t>第 </a:t>
            </a:r>
            <a:r>
              <a:rPr lang="en-US" altLang="ja-JP" noProof="0" smtClean="0"/>
              <a:t>2 </a:t>
            </a:r>
            <a:r>
              <a:rPr lang="ja-JP" altLang="en-US" noProof="0" smtClean="0"/>
              <a:t>レベル</a:t>
            </a:r>
          </a:p>
          <a:p>
            <a:pPr lvl="2"/>
            <a:r>
              <a:rPr lang="ja-JP" altLang="en-US" noProof="0" smtClean="0"/>
              <a:t>第 </a:t>
            </a:r>
            <a:r>
              <a:rPr lang="en-US" altLang="ja-JP" noProof="0" smtClean="0"/>
              <a:t>3 </a:t>
            </a:r>
            <a:r>
              <a:rPr lang="ja-JP" altLang="en-US" noProof="0" smtClean="0"/>
              <a:t>レベル</a:t>
            </a:r>
          </a:p>
          <a:p>
            <a:pPr lvl="3"/>
            <a:r>
              <a:rPr lang="ja-JP" altLang="en-US" noProof="0" smtClean="0"/>
              <a:t>第 </a:t>
            </a:r>
            <a:r>
              <a:rPr lang="en-US" altLang="ja-JP" noProof="0" smtClean="0"/>
              <a:t>4 </a:t>
            </a:r>
            <a:r>
              <a:rPr lang="ja-JP" altLang="en-US" noProof="0" smtClean="0"/>
              <a:t>レベル</a:t>
            </a:r>
          </a:p>
          <a:p>
            <a:pPr lvl="4"/>
            <a:r>
              <a:rPr lang="ja-JP" altLang="en-US" noProof="0" smtClean="0"/>
              <a:t>第 </a:t>
            </a:r>
            <a:r>
              <a:rPr lang="en-US" altLang="ja-JP" noProof="0" smtClean="0"/>
              <a:t>5 </a:t>
            </a:r>
            <a:r>
              <a:rPr lang="ja-JP" altLang="en-US" noProof="0" smtClean="0"/>
              <a:t>レベル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721850"/>
            <a:ext cx="3078163" cy="511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5442" tIns="47721" rIns="95442" bIns="47721" numCol="1" anchor="b" anchorCtr="0" compatLnSpc="1">
            <a:prstTxWarp prst="textNoShape">
              <a:avLst/>
            </a:prstTxWarp>
          </a:bodyPr>
          <a:lstStyle>
            <a:lvl1pPr algn="l" defTabSz="955675">
              <a:defRPr sz="1200">
                <a:effectLst/>
                <a:latin typeface="Arial" charset="0"/>
                <a:ea typeface="ＭＳ Ｐゴシック" pitchFamily="50" charset="-128"/>
              </a:defRPr>
            </a:lvl1pPr>
          </a:lstStyle>
          <a:p>
            <a:pPr>
              <a:defRPr/>
            </a:pPr>
            <a:endParaRPr lang="en-US" altLang="ja-JP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024313" y="9721850"/>
            <a:ext cx="3078162" cy="511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5442" tIns="47721" rIns="95442" bIns="47721" numCol="1" anchor="b" anchorCtr="0" compatLnSpc="1">
            <a:prstTxWarp prst="textNoShape">
              <a:avLst/>
            </a:prstTxWarp>
          </a:bodyPr>
          <a:lstStyle>
            <a:lvl1pPr algn="r" defTabSz="955675">
              <a:defRPr sz="1200">
                <a:effectLst/>
                <a:latin typeface="Arial" charset="0"/>
                <a:ea typeface="ＭＳ Ｐゴシック" pitchFamily="50" charset="-128"/>
              </a:defRPr>
            </a:lvl1pPr>
          </a:lstStyle>
          <a:p>
            <a:pPr>
              <a:defRPr/>
            </a:pPr>
            <a:fld id="{A8E3200A-AD79-4BB1-BAB0-2A7AA18CB5FF}" type="slidenum">
              <a:rPr lang="en-US" altLang="ja-JP"/>
              <a:pPr>
                <a:defRPr/>
              </a:pPr>
              <a:t>‹#›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195419381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charset="-128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charset="-128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5363" y="768350"/>
            <a:ext cx="5114925" cy="3836988"/>
          </a:xfrm>
          <a:ln/>
        </p:spPr>
      </p:sp>
      <p:sp>
        <p:nvSpPr>
          <p:cNvPr id="890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11200" y="4860925"/>
            <a:ext cx="5681663" cy="4605338"/>
          </a:xfrm>
          <a:noFill/>
        </p:spPr>
        <p:txBody>
          <a:bodyPr/>
          <a:lstStyle/>
          <a:p>
            <a:pPr eaLnBrk="1" hangingPunct="1"/>
            <a:endParaRPr lang="ja-JP" altLang="ja-JP" dirty="0" smtClean="0">
              <a:latin typeface="Arial" pitchFamily="34" charset="0"/>
              <a:ea typeface="ＭＳ Ｐ明朝" pitchFamily="18" charset="-128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8E3200A-AD79-4BB1-BAB0-2A7AA18CB5FF}" type="slidenum">
              <a:rPr lang="en-US" altLang="ja-JP" smtClean="0">
                <a:solidFill>
                  <a:prstClr val="black"/>
                </a:solidFill>
              </a:rPr>
              <a:pPr>
                <a:defRPr/>
              </a:pPr>
              <a:t>10</a:t>
            </a:fld>
            <a:endParaRPr lang="en-US" altLang="ja-JP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301492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8E3200A-AD79-4BB1-BAB0-2A7AA18CB5FF}" type="slidenum">
              <a:rPr lang="en-US" altLang="ja-JP" smtClean="0">
                <a:solidFill>
                  <a:prstClr val="black"/>
                </a:solidFill>
              </a:rPr>
              <a:pPr>
                <a:defRPr/>
              </a:pPr>
              <a:t>11</a:t>
            </a:fld>
            <a:endParaRPr lang="en-US" altLang="ja-JP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301492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804986" indent="-30961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238441" indent="-247688" eaLnBrk="0" hangingPunct="0"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733817" indent="-247688" eaLnBrk="0" hangingPunct="0"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229193" indent="-247688" eaLnBrk="0" hangingPunct="0"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724569" indent="-247688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3219945" indent="-247688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715322" indent="-247688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4210698" indent="-247688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fld id="{A20A1397-0FEC-4A1A-908E-CED8A8551D1D}" type="slidenum">
              <a:rPr lang="en-US" altLang="ja-JP" smtClean="0">
                <a:solidFill>
                  <a:prstClr val="black"/>
                </a:solidFill>
              </a:rPr>
              <a:pPr eaLnBrk="1" hangingPunct="1"/>
              <a:t>12</a:t>
            </a:fld>
            <a:endParaRPr lang="en-US" altLang="ja-JP" dirty="0" smtClean="0">
              <a:solidFill>
                <a:prstClr val="black"/>
              </a:solidFill>
            </a:endParaRPr>
          </a:p>
        </p:txBody>
      </p:sp>
      <p:sp>
        <p:nvSpPr>
          <p:cNvPr id="317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174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ja-JP" altLang="ja-JP" dirty="0" smtClean="0">
              <a:latin typeface="Arial" pitchFamily="34" charset="0"/>
              <a:ea typeface="ＭＳ Ｐ明朝" pitchFamily="18" charset="-128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5363" y="768350"/>
            <a:ext cx="5114925" cy="3836988"/>
          </a:xfrm>
          <a:ln/>
        </p:spPr>
      </p:sp>
      <p:sp>
        <p:nvSpPr>
          <p:cNvPr id="890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11200" y="4860925"/>
            <a:ext cx="5681663" cy="4605338"/>
          </a:xfrm>
          <a:noFill/>
        </p:spPr>
        <p:txBody>
          <a:bodyPr/>
          <a:lstStyle/>
          <a:p>
            <a:pPr eaLnBrk="1" hangingPunct="1"/>
            <a:endParaRPr lang="ja-JP" altLang="ja-JP" dirty="0" smtClean="0">
              <a:latin typeface="Arial" pitchFamily="34" charset="0"/>
              <a:ea typeface="ＭＳ Ｐ明朝" pitchFamily="18" charset="-128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8E3200A-AD79-4BB1-BAB0-2A7AA18CB5FF}" type="slidenum">
              <a:rPr lang="en-US" altLang="ja-JP" smtClean="0">
                <a:solidFill>
                  <a:prstClr val="black"/>
                </a:solidFill>
              </a:rPr>
              <a:pPr>
                <a:defRPr/>
              </a:pPr>
              <a:t>3</a:t>
            </a:fld>
            <a:endParaRPr lang="en-US" altLang="ja-JP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301492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8E3200A-AD79-4BB1-BAB0-2A7AA18CB5FF}" type="slidenum">
              <a:rPr lang="en-US" altLang="ja-JP" smtClean="0">
                <a:solidFill>
                  <a:prstClr val="black"/>
                </a:solidFill>
              </a:rPr>
              <a:pPr>
                <a:defRPr/>
              </a:pPr>
              <a:t>4</a:t>
            </a:fld>
            <a:endParaRPr lang="en-US" altLang="ja-JP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301492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8E3200A-AD79-4BB1-BAB0-2A7AA18CB5FF}" type="slidenum">
              <a:rPr lang="en-US" altLang="ja-JP" smtClean="0">
                <a:solidFill>
                  <a:prstClr val="black"/>
                </a:solidFill>
              </a:rPr>
              <a:pPr>
                <a:defRPr/>
              </a:pPr>
              <a:t>5</a:t>
            </a:fld>
            <a:endParaRPr lang="en-US" altLang="ja-JP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301492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8E3200A-AD79-4BB1-BAB0-2A7AA18CB5FF}" type="slidenum">
              <a:rPr lang="en-US" altLang="ja-JP" smtClean="0">
                <a:solidFill>
                  <a:prstClr val="black"/>
                </a:solidFill>
              </a:rPr>
              <a:pPr>
                <a:defRPr/>
              </a:pPr>
              <a:t>6</a:t>
            </a:fld>
            <a:endParaRPr lang="en-US" altLang="ja-JP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301492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8E3200A-AD79-4BB1-BAB0-2A7AA18CB5FF}" type="slidenum">
              <a:rPr lang="en-US" altLang="ja-JP" smtClean="0">
                <a:solidFill>
                  <a:prstClr val="black"/>
                </a:solidFill>
              </a:rPr>
              <a:pPr>
                <a:defRPr/>
              </a:pPr>
              <a:t>7</a:t>
            </a:fld>
            <a:endParaRPr lang="en-US" altLang="ja-JP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301492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8E3200A-AD79-4BB1-BAB0-2A7AA18CB5FF}" type="slidenum">
              <a:rPr lang="en-US" altLang="ja-JP" smtClean="0">
                <a:solidFill>
                  <a:prstClr val="black"/>
                </a:solidFill>
              </a:rPr>
              <a:pPr>
                <a:defRPr/>
              </a:pPr>
              <a:t>8</a:t>
            </a:fld>
            <a:endParaRPr lang="en-US" altLang="ja-JP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301492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8E3200A-AD79-4BB1-BAB0-2A7AA18CB5FF}" type="slidenum">
              <a:rPr lang="en-US" altLang="ja-JP" smtClean="0">
                <a:solidFill>
                  <a:prstClr val="black"/>
                </a:solidFill>
              </a:rPr>
              <a:pPr>
                <a:defRPr/>
              </a:pPr>
              <a:t>9</a:t>
            </a:fld>
            <a:endParaRPr lang="en-US" altLang="ja-JP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30149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560398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9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>
              <a:solidFill>
                <a:srgbClr val="000000"/>
              </a:solidFill>
            </a:endParaRPr>
          </a:p>
        </p:txBody>
      </p:sp>
      <p:sp>
        <p:nvSpPr>
          <p:cNvPr id="6" name="Rectangle 10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>
              <a:solidFill>
                <a:srgbClr val="000000"/>
              </a:solidFill>
            </a:endParaRPr>
          </a:p>
        </p:txBody>
      </p:sp>
      <p:sp>
        <p:nvSpPr>
          <p:cNvPr id="7" name="Rectangle 11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BCDCF44-1114-4D2B-94FC-B617DDE1AC56}" type="slidenum">
              <a:rPr lang="en-US" altLang="ja-JP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ja-JP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468263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ja-JP" altLang="en-US" smtClean="0"/>
              <a:t>マスター サブタイトルの書式設定</a:t>
            </a:r>
            <a:endParaRPr lang="ja-JP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69F9F2C-DBB3-41F5-8EB2-802C553B973A}" type="datetime1">
              <a:rPr lang="ja-JP" altLang="en-US">
                <a:solidFill>
                  <a:srgbClr val="000000"/>
                </a:solidFill>
              </a:rPr>
              <a:pPr>
                <a:defRPr/>
              </a:pPr>
              <a:t>2016/1/21</a:t>
            </a:fld>
            <a:endParaRPr lang="en-US" altLang="ja-JP" dirty="0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AD7ABB-39E5-4C91-A07F-5067797CC417}" type="slidenum">
              <a:rPr lang="en-US" altLang="ja-JP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ja-JP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69188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4DD9062-0CDD-4F2F-A790-7192E1E6E941}" type="datetime1">
              <a:rPr lang="ja-JP" altLang="en-US">
                <a:solidFill>
                  <a:srgbClr val="000000"/>
                </a:solidFill>
              </a:rPr>
              <a:pPr>
                <a:defRPr/>
              </a:pPr>
              <a:t>2016/1/21</a:t>
            </a:fld>
            <a:endParaRPr lang="en-US" altLang="ja-JP" dirty="0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5D98639-E2AC-4ECC-988A-49D652EB5632}" type="slidenum">
              <a:rPr lang="en-US" altLang="ja-JP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ja-JP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95582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81A00FE-8FF7-401D-9D14-DCFD3CECD02C}" type="datetime1">
              <a:rPr lang="ja-JP" altLang="en-US">
                <a:solidFill>
                  <a:srgbClr val="000000"/>
                </a:solidFill>
              </a:rPr>
              <a:pPr>
                <a:defRPr/>
              </a:pPr>
              <a:t>2016/1/21</a:t>
            </a:fld>
            <a:endParaRPr lang="en-US" altLang="ja-JP" dirty="0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F14FA82-B505-402B-9BEC-A86E9D8E37F6}" type="slidenum">
              <a:rPr lang="en-US" altLang="ja-JP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ja-JP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356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0837814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9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>
              <a:solidFill>
                <a:srgbClr val="000000"/>
              </a:solidFill>
            </a:endParaRPr>
          </a:p>
        </p:txBody>
      </p:sp>
      <p:sp>
        <p:nvSpPr>
          <p:cNvPr id="6" name="Rectangle 10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>
              <a:solidFill>
                <a:srgbClr val="000000"/>
              </a:solidFill>
            </a:endParaRPr>
          </a:p>
        </p:txBody>
      </p:sp>
      <p:sp>
        <p:nvSpPr>
          <p:cNvPr id="7" name="Rectangle 11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BCDCF44-1114-4D2B-94FC-B617DDE1AC56}" type="slidenum">
              <a:rPr lang="en-US" altLang="ja-JP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ja-JP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453965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theme" Target="../theme/theme3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8"/>
          <p:cNvSpPr>
            <a:spLocks noChangeArrowheads="1"/>
          </p:cNvSpPr>
          <p:nvPr userDrawn="1"/>
        </p:nvSpPr>
        <p:spPr bwMode="auto">
          <a:xfrm>
            <a:off x="0" y="-23813"/>
            <a:ext cx="9144000" cy="644526"/>
          </a:xfrm>
          <a:prstGeom prst="rect">
            <a:avLst/>
          </a:prstGeom>
          <a:gradFill rotWithShape="1">
            <a:gsLst>
              <a:gs pos="0">
                <a:srgbClr val="000066"/>
              </a:gs>
              <a:gs pos="50000">
                <a:srgbClr val="3333FF">
                  <a:alpha val="78000"/>
                </a:srgbClr>
              </a:gs>
              <a:gs pos="100000">
                <a:srgbClr val="000066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ja-JP" altLang="en-US" dirty="0"/>
          </a:p>
        </p:txBody>
      </p:sp>
      <p:sp>
        <p:nvSpPr>
          <p:cNvPr id="205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-28575" y="-22225"/>
            <a:ext cx="9172575" cy="6429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smtClean="0"/>
              <a:t>マスタ タイトルの書式設定</a:t>
            </a:r>
          </a:p>
        </p:txBody>
      </p:sp>
      <p:sp>
        <p:nvSpPr>
          <p:cNvPr id="205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</a:p>
        </p:txBody>
      </p:sp>
      <p:sp>
        <p:nvSpPr>
          <p:cNvPr id="5" name="Rectangle 6"/>
          <p:cNvSpPr txBox="1">
            <a:spLocks noChangeArrowheads="1"/>
          </p:cNvSpPr>
          <p:nvPr userDrawn="1"/>
        </p:nvSpPr>
        <p:spPr bwMode="auto">
          <a:xfrm>
            <a:off x="82674" y="59379"/>
            <a:ext cx="479425" cy="454459"/>
          </a:xfrm>
          <a:prstGeom prst="rect">
            <a:avLst/>
          </a:prstGeom>
          <a:noFill/>
          <a:ln w="19050" algn="ctr">
            <a:solidFill>
              <a:srgbClr val="FFFF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36000" tIns="36000" rIns="36000" bIns="36000" anchor="ctr" anchorCtr="0">
            <a:noAutofit/>
          </a:bodyPr>
          <a:lstStyle>
            <a:defPPr>
              <a:defRPr lang="ja-JP"/>
            </a:defPPr>
            <a:lvl1pPr algn="ctr" rtl="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kumimoji="1" lang="en-US" altLang="ja-JP" sz="2000" kern="1200">
                <a:solidFill>
                  <a:srgbClr val="FFFFFF"/>
                </a:solidFill>
                <a:effectLst/>
                <a:latin typeface="Arial" charset="0"/>
                <a:ea typeface="ＭＳ Ｐゴシック" pitchFamily="50" charset="-128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umimoji="1" sz="14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HGPｺﾞｼｯｸE" pitchFamily="50" charset="-128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umimoji="1" sz="14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HGPｺﾞｼｯｸE" pitchFamily="50" charset="-128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umimoji="1" sz="14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HGPｺﾞｼｯｸE" pitchFamily="50" charset="-128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umimoji="1" sz="14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HGPｺﾞｼｯｸE" pitchFamily="50" charset="-128"/>
                <a:cs typeface="+mn-cs"/>
              </a:defRPr>
            </a:lvl5pPr>
            <a:lvl6pPr marL="2286000" algn="l" defTabSz="914400" rtl="0" eaLnBrk="1" latinLnBrk="0" hangingPunct="1">
              <a:defRPr kumimoji="1" sz="14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HGPｺﾞｼｯｸE" pitchFamily="50" charset="-128"/>
                <a:cs typeface="+mn-cs"/>
              </a:defRPr>
            </a:lvl6pPr>
            <a:lvl7pPr marL="2743200" algn="l" defTabSz="914400" rtl="0" eaLnBrk="1" latinLnBrk="0" hangingPunct="1">
              <a:defRPr kumimoji="1" sz="14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HGPｺﾞｼｯｸE" pitchFamily="50" charset="-128"/>
                <a:cs typeface="+mn-cs"/>
              </a:defRPr>
            </a:lvl7pPr>
            <a:lvl8pPr marL="3200400" algn="l" defTabSz="914400" rtl="0" eaLnBrk="1" latinLnBrk="0" hangingPunct="1">
              <a:defRPr kumimoji="1" sz="14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HGPｺﾞｼｯｸE" pitchFamily="50" charset="-128"/>
                <a:cs typeface="+mn-cs"/>
              </a:defRPr>
            </a:lvl8pPr>
            <a:lvl9pPr marL="3657600" algn="l" defTabSz="914400" rtl="0" eaLnBrk="1" latinLnBrk="0" hangingPunct="1">
              <a:defRPr kumimoji="1" sz="14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HGPｺﾞｼｯｸE" pitchFamily="50" charset="-128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C6E1CE11-114C-4B8C-9023-6A015C7C2B52}" type="slidenum">
              <a:rPr kumimoji="1" lang="en-US" altLang="ja-JP" sz="20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pitchFamily="50" charset="-128"/>
              </a:rPr>
              <a:pPr marL="0" marR="0" lvl="0" indent="0" algn="ctr" defTabSz="914400" rtl="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1" lang="ja-JP" altLang="en-US" sz="20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charset="0"/>
              <a:ea typeface="ＭＳ Ｐゴシック" pitchFamily="50" charset="-128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02" r:id="rId1"/>
    <p:sldLayoutId id="2147484167" r:id="rId2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bg1"/>
          </a:solidFill>
          <a:latin typeface="Arial Unicode MS" pitchFamily="50" charset="-128"/>
          <a:ea typeface="Arial Unicode MS" pitchFamily="50" charset="-128"/>
          <a:cs typeface="Arial Unicode MS" pitchFamily="50" charset="-128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bg1"/>
          </a:solidFill>
          <a:latin typeface="Arial Unicode MS" pitchFamily="50" charset="-128"/>
          <a:ea typeface="Arial Unicode MS" pitchFamily="50" charset="-128"/>
          <a:cs typeface="Arial Unicode MS" pitchFamily="50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bg1"/>
          </a:solidFill>
          <a:latin typeface="Arial Unicode MS" pitchFamily="50" charset="-128"/>
          <a:ea typeface="Arial Unicode MS" pitchFamily="50" charset="-128"/>
          <a:cs typeface="Arial Unicode MS" pitchFamily="50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bg1"/>
          </a:solidFill>
          <a:latin typeface="Arial Unicode MS" pitchFamily="50" charset="-128"/>
          <a:ea typeface="Arial Unicode MS" pitchFamily="50" charset="-128"/>
          <a:cs typeface="Arial Unicode MS" pitchFamily="50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bg1"/>
          </a:solidFill>
          <a:latin typeface="Arial Unicode MS" pitchFamily="50" charset="-128"/>
          <a:ea typeface="Arial Unicode MS" pitchFamily="50" charset="-128"/>
          <a:cs typeface="Arial Unicode MS" pitchFamily="50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ＭＳ Ｐゴシック" pitchFamily="50" charset="-128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ＭＳ Ｐゴシック" pitchFamily="50" charset="-128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ＭＳ Ｐゴシック" pitchFamily="50" charset="-128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ＭＳ Ｐゴシック" pitchFamily="50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smtClean="0"/>
              <a:t>マスタ タイトルの書式設定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</a:p>
        </p:txBody>
      </p:sp>
      <p:sp>
        <p:nvSpPr>
          <p:cNvPr id="158618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>
                <a:effectLst/>
                <a:latin typeface="+mn-lt"/>
                <a:ea typeface="+mn-ea"/>
              </a:defRPr>
            </a:lvl1pPr>
          </a:lstStyle>
          <a:p>
            <a:pPr>
              <a:defRPr/>
            </a:pPr>
            <a:fld id="{EB9A9A1F-338C-4285-A18F-32306FABE9D7}" type="datetime1">
              <a:rPr lang="ja-JP" altLang="en-US">
                <a:solidFill>
                  <a:srgbClr val="000000"/>
                </a:solidFill>
              </a:rPr>
              <a:pPr>
                <a:defRPr/>
              </a:pPr>
              <a:t>2016/1/21</a:t>
            </a:fld>
            <a:endParaRPr lang="en-US" altLang="ja-JP" dirty="0">
              <a:solidFill>
                <a:srgbClr val="000000"/>
              </a:solidFill>
            </a:endParaRPr>
          </a:p>
        </p:txBody>
      </p:sp>
      <p:sp>
        <p:nvSpPr>
          <p:cNvPr id="158618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effectLst/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ja-JP">
              <a:solidFill>
                <a:srgbClr val="000000"/>
              </a:solidFill>
            </a:endParaRPr>
          </a:p>
        </p:txBody>
      </p:sp>
      <p:sp>
        <p:nvSpPr>
          <p:cNvPr id="158618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>
                <a:effectLst/>
                <a:latin typeface="+mn-lt"/>
                <a:ea typeface="+mn-ea"/>
              </a:defRPr>
            </a:lvl1pPr>
          </a:lstStyle>
          <a:p>
            <a:pPr>
              <a:defRPr/>
            </a:pPr>
            <a:fld id="{5C2C812C-77D1-42BF-AE5F-32976A493115}" type="slidenum">
              <a:rPr lang="en-US" altLang="ja-JP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ja-JP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99207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61" r:id="rId1"/>
    <p:sldLayoutId id="2147484162" r:id="rId2"/>
    <p:sldLayoutId id="2147484163" r:id="rId3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ＭＳ Ｐゴシック" pitchFamily="50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ＭＳ Ｐゴシック" pitchFamily="50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ＭＳ Ｐゴシック" pitchFamily="50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ＭＳ Ｐゴシック" pitchFamily="50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ＭＳ Ｐゴシック" pitchFamily="50" charset="-128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ＭＳ Ｐゴシック" pitchFamily="50" charset="-128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ＭＳ Ｐゴシック" pitchFamily="50" charset="-128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ＭＳ Ｐゴシック" pitchFamily="50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8"/>
          <p:cNvSpPr>
            <a:spLocks noChangeArrowheads="1"/>
          </p:cNvSpPr>
          <p:nvPr userDrawn="1"/>
        </p:nvSpPr>
        <p:spPr bwMode="auto">
          <a:xfrm>
            <a:off x="0" y="-23813"/>
            <a:ext cx="9144000" cy="644526"/>
          </a:xfrm>
          <a:prstGeom prst="rect">
            <a:avLst/>
          </a:prstGeom>
          <a:gradFill rotWithShape="1">
            <a:gsLst>
              <a:gs pos="0">
                <a:srgbClr val="000066"/>
              </a:gs>
              <a:gs pos="50000">
                <a:srgbClr val="3333FF">
                  <a:alpha val="78000"/>
                </a:srgbClr>
              </a:gs>
              <a:gs pos="100000">
                <a:srgbClr val="000066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ja-JP" altLang="en-US" dirty="0">
              <a:solidFill>
                <a:srgbClr val="000000"/>
              </a:solidFill>
            </a:endParaRPr>
          </a:p>
        </p:txBody>
      </p:sp>
      <p:sp>
        <p:nvSpPr>
          <p:cNvPr id="205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-28575" y="-22225"/>
            <a:ext cx="9172575" cy="6429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smtClean="0"/>
              <a:t>マスタ タイトルの書式設定</a:t>
            </a:r>
          </a:p>
        </p:txBody>
      </p:sp>
      <p:sp>
        <p:nvSpPr>
          <p:cNvPr id="205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</a:p>
        </p:txBody>
      </p:sp>
      <p:sp>
        <p:nvSpPr>
          <p:cNvPr id="5" name="Rectangle 6"/>
          <p:cNvSpPr txBox="1">
            <a:spLocks noChangeArrowheads="1"/>
          </p:cNvSpPr>
          <p:nvPr userDrawn="1"/>
        </p:nvSpPr>
        <p:spPr bwMode="auto">
          <a:xfrm>
            <a:off x="82674" y="59379"/>
            <a:ext cx="479425" cy="454459"/>
          </a:xfrm>
          <a:prstGeom prst="rect">
            <a:avLst/>
          </a:prstGeom>
          <a:noFill/>
          <a:ln w="19050" algn="ctr">
            <a:solidFill>
              <a:srgbClr val="FFFF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36000" tIns="36000" rIns="36000" bIns="36000" anchor="ctr" anchorCtr="0">
            <a:noAutofit/>
          </a:bodyPr>
          <a:lstStyle>
            <a:defPPr>
              <a:defRPr lang="ja-JP"/>
            </a:defPPr>
            <a:lvl1pPr algn="ctr" rtl="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kumimoji="1" lang="en-US" altLang="ja-JP" sz="2000" kern="1200">
                <a:solidFill>
                  <a:srgbClr val="FFFFFF"/>
                </a:solidFill>
                <a:effectLst/>
                <a:latin typeface="Arial" charset="0"/>
                <a:ea typeface="ＭＳ Ｐゴシック" pitchFamily="50" charset="-128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umimoji="1" sz="14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HGPｺﾞｼｯｸE" pitchFamily="50" charset="-128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umimoji="1" sz="14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HGPｺﾞｼｯｸE" pitchFamily="50" charset="-128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umimoji="1" sz="14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HGPｺﾞｼｯｸE" pitchFamily="50" charset="-128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umimoji="1" sz="14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HGPｺﾞｼｯｸE" pitchFamily="50" charset="-128"/>
                <a:cs typeface="+mn-cs"/>
              </a:defRPr>
            </a:lvl5pPr>
            <a:lvl6pPr marL="2286000" algn="l" defTabSz="914400" rtl="0" eaLnBrk="1" latinLnBrk="0" hangingPunct="1">
              <a:defRPr kumimoji="1" sz="14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HGPｺﾞｼｯｸE" pitchFamily="50" charset="-128"/>
                <a:cs typeface="+mn-cs"/>
              </a:defRPr>
            </a:lvl6pPr>
            <a:lvl7pPr marL="2743200" algn="l" defTabSz="914400" rtl="0" eaLnBrk="1" latinLnBrk="0" hangingPunct="1">
              <a:defRPr kumimoji="1" sz="14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HGPｺﾞｼｯｸE" pitchFamily="50" charset="-128"/>
                <a:cs typeface="+mn-cs"/>
              </a:defRPr>
            </a:lvl7pPr>
            <a:lvl8pPr marL="3200400" algn="l" defTabSz="914400" rtl="0" eaLnBrk="1" latinLnBrk="0" hangingPunct="1">
              <a:defRPr kumimoji="1" sz="14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HGPｺﾞｼｯｸE" pitchFamily="50" charset="-128"/>
                <a:cs typeface="+mn-cs"/>
              </a:defRPr>
            </a:lvl8pPr>
            <a:lvl9pPr marL="3657600" algn="l" defTabSz="914400" rtl="0" eaLnBrk="1" latinLnBrk="0" hangingPunct="1">
              <a:defRPr kumimoji="1" sz="14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HGPｺﾞｼｯｸE" pitchFamily="50" charset="-128"/>
                <a:cs typeface="+mn-cs"/>
              </a:defRPr>
            </a:lvl9pPr>
          </a:lstStyle>
          <a:p>
            <a:pPr>
              <a:defRPr/>
            </a:pPr>
            <a:fld id="{C6E1CE11-114C-4B8C-9023-6A015C7C2B52}" type="slidenum">
              <a:rPr smtClean="0"/>
              <a:pPr>
                <a:defRPr/>
              </a:pPr>
              <a:t>‹#›</a:t>
            </a:fld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3732783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65" r:id="rId1"/>
    <p:sldLayoutId id="2147484166" r:id="rId2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bg1"/>
          </a:solidFill>
          <a:latin typeface="Arial Unicode MS" pitchFamily="50" charset="-128"/>
          <a:ea typeface="Arial Unicode MS" pitchFamily="50" charset="-128"/>
          <a:cs typeface="Arial Unicode MS" pitchFamily="50" charset="-128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bg1"/>
          </a:solidFill>
          <a:latin typeface="Arial Unicode MS" pitchFamily="50" charset="-128"/>
          <a:ea typeface="Arial Unicode MS" pitchFamily="50" charset="-128"/>
          <a:cs typeface="Arial Unicode MS" pitchFamily="50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bg1"/>
          </a:solidFill>
          <a:latin typeface="Arial Unicode MS" pitchFamily="50" charset="-128"/>
          <a:ea typeface="Arial Unicode MS" pitchFamily="50" charset="-128"/>
          <a:cs typeface="Arial Unicode MS" pitchFamily="50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bg1"/>
          </a:solidFill>
          <a:latin typeface="Arial Unicode MS" pitchFamily="50" charset="-128"/>
          <a:ea typeface="Arial Unicode MS" pitchFamily="50" charset="-128"/>
          <a:cs typeface="Arial Unicode MS" pitchFamily="50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bg1"/>
          </a:solidFill>
          <a:latin typeface="Arial Unicode MS" pitchFamily="50" charset="-128"/>
          <a:ea typeface="Arial Unicode MS" pitchFamily="50" charset="-128"/>
          <a:cs typeface="Arial Unicode MS" pitchFamily="50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ＭＳ Ｐゴシック" pitchFamily="50" charset="-128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ＭＳ Ｐゴシック" pitchFamily="50" charset="-128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ＭＳ Ｐゴシック" pitchFamily="50" charset="-128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ＭＳ Ｐゴシック" pitchFamily="50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6.wmf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png"/><Relationship Id="rId5" Type="http://schemas.openxmlformats.org/officeDocument/2006/relationships/image" Target="../media/image13.jpeg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3"/>
          <p:cNvGrpSpPr>
            <a:grpSpLocks/>
          </p:cNvGrpSpPr>
          <p:nvPr/>
        </p:nvGrpSpPr>
        <p:grpSpPr bwMode="auto">
          <a:xfrm>
            <a:off x="6865938" y="6062663"/>
            <a:ext cx="1701800" cy="795337"/>
            <a:chOff x="2789" y="0"/>
            <a:chExt cx="1072" cy="501"/>
          </a:xfrm>
        </p:grpSpPr>
        <p:pic>
          <p:nvPicPr>
            <p:cNvPr id="4" name="Picture 24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V="1">
              <a:off x="2789" y="0"/>
              <a:ext cx="1072" cy="50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gradFill rotWithShape="1">
                    <a:gsLst>
                      <a:gs pos="0">
                        <a:srgbClr val="FF0000"/>
                      </a:gs>
                      <a:gs pos="100000">
                        <a:schemeClr val="tx1"/>
                      </a:gs>
                    </a:gsLst>
                    <a:lin ang="2700000" scaled="1"/>
                  </a:gra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5" name="Picture 25" descr="Panasonic_RGB_w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85" y="180"/>
              <a:ext cx="881" cy="1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6" name="Text Box 6"/>
          <p:cNvSpPr txBox="1">
            <a:spLocks noChangeArrowheads="1"/>
          </p:cNvSpPr>
          <p:nvPr/>
        </p:nvSpPr>
        <p:spPr bwMode="auto">
          <a:xfrm>
            <a:off x="3" y="1829099"/>
            <a:ext cx="9143999" cy="17456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algn="l"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algn="l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algn="l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algn="l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algn="l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it-IT" altLang="ja-JP" sz="3600" b="1" dirty="0" smtClean="0">
                <a:solidFill>
                  <a:srgbClr val="003399"/>
                </a:solidFill>
                <a:ea typeface="HGP創英角ｺﾞｼｯｸUB" pitchFamily="50" charset="-128"/>
              </a:rPr>
              <a:t>C-Series</a:t>
            </a:r>
            <a:r>
              <a:rPr lang="it-IT" altLang="ja-JP" sz="3600" b="1" dirty="0" smtClean="0">
                <a:solidFill>
                  <a:srgbClr val="003399"/>
                </a:solidFill>
                <a:effectLst/>
                <a:ea typeface="HGP創英角ｺﾞｼｯｸUB" pitchFamily="50" charset="-128"/>
              </a:rPr>
              <a:t>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it-IT" altLang="ja-JP" sz="800" b="1" dirty="0">
              <a:solidFill>
                <a:srgbClr val="003399"/>
              </a:solidFill>
              <a:effectLst/>
              <a:ea typeface="HGP創英角ｺﾞｼｯｸUB" pitchFamily="50" charset="-128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ja-JP" b="1" dirty="0" smtClean="0">
                <a:solidFill>
                  <a:srgbClr val="003399"/>
                </a:solidFill>
                <a:effectLst/>
                <a:ea typeface="HGP創英角ｺﾞｼｯｸUB" pitchFamily="50" charset="-128"/>
              </a:rPr>
              <a:t>DVR Operation Guide</a:t>
            </a:r>
            <a:endParaRPr lang="it-IT" altLang="ja-JP" b="1" dirty="0">
              <a:solidFill>
                <a:srgbClr val="003399"/>
              </a:solidFill>
              <a:effectLst/>
              <a:ea typeface="HGP創英角ｺﾞｼｯｸUB" pitchFamily="50" charset="-128"/>
            </a:endParaRPr>
          </a:p>
        </p:txBody>
      </p:sp>
      <p:sp>
        <p:nvSpPr>
          <p:cNvPr id="9" name="Text Box 26"/>
          <p:cNvSpPr txBox="1">
            <a:spLocks noChangeArrowheads="1"/>
          </p:cNvSpPr>
          <p:nvPr/>
        </p:nvSpPr>
        <p:spPr bwMode="auto">
          <a:xfrm>
            <a:off x="0" y="6107113"/>
            <a:ext cx="9144001" cy="202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algn="l" defTabSz="912813"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algn="l" defTabSz="912813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algn="l" defTabSz="912813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algn="l" defTabSz="912813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algn="l" defTabSz="912813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algn="ctr" eaLnBrk="1" hangingPunct="1">
              <a:lnSpc>
                <a:spcPct val="30000"/>
              </a:lnSpc>
              <a:spcBef>
                <a:spcPct val="50000"/>
              </a:spcBef>
              <a:buFontTx/>
              <a:buNone/>
            </a:pPr>
            <a:r>
              <a:rPr lang="en-US" altLang="ja-JP" sz="1800" dirty="0" smtClean="0">
                <a:solidFill>
                  <a:srgbClr val="0041C0"/>
                </a:solidFill>
                <a:effectLst/>
                <a:latin typeface="Tahoma" pitchFamily="34" charset="0"/>
              </a:rPr>
              <a:t>Panasonic System Solution Asia Pacific</a:t>
            </a:r>
          </a:p>
        </p:txBody>
      </p:sp>
      <p:sp>
        <p:nvSpPr>
          <p:cNvPr id="13" name="Rectangle 7"/>
          <p:cNvSpPr txBox="1">
            <a:spLocks noChangeArrowheads="1"/>
          </p:cNvSpPr>
          <p:nvPr/>
        </p:nvSpPr>
        <p:spPr bwMode="auto">
          <a:xfrm>
            <a:off x="0" y="5033414"/>
            <a:ext cx="9144000" cy="7054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algn="l"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algn="l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algn="l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algn="l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algn="l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algn="ctr" eaLnBrk="1" hangingPunct="1">
              <a:lnSpc>
                <a:spcPct val="80000"/>
              </a:lnSpc>
              <a:buNone/>
            </a:pPr>
            <a:r>
              <a:rPr lang="en-US" altLang="ja-JP" sz="1800" dirty="0" smtClean="0">
                <a:solidFill>
                  <a:srgbClr val="0041C0"/>
                </a:solidFill>
                <a:effectLst/>
                <a:latin typeface="Tahoma" pitchFamily="34" charset="0"/>
                <a:cs typeface="Tahoma" pitchFamily="34" charset="0"/>
              </a:rPr>
              <a:t>1st Jan 2016</a:t>
            </a:r>
            <a:endParaRPr lang="en-US" altLang="ja-JP" sz="1800" dirty="0">
              <a:solidFill>
                <a:srgbClr val="0041C0"/>
              </a:solidFill>
              <a:effectLst/>
              <a:latin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044850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550" y="1147718"/>
            <a:ext cx="4289701" cy="25405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8344" y="4184476"/>
            <a:ext cx="4292550" cy="25216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4" name="Rectangle 4"/>
          <p:cNvSpPr>
            <a:spLocks noChangeArrowheads="1"/>
          </p:cNvSpPr>
          <p:nvPr/>
        </p:nvSpPr>
        <p:spPr bwMode="auto">
          <a:xfrm>
            <a:off x="0" y="11313"/>
            <a:ext cx="9131636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fontAlgn="ctr"/>
            <a:r>
              <a:rPr lang="en-US" altLang="ja-JP" sz="3200" b="1" dirty="0" smtClean="0">
                <a:solidFill>
                  <a:srgbClr val="FFFFFF"/>
                </a:solidFill>
                <a:ea typeface="Tahoma" panose="020B0604030504040204" pitchFamily="34" charset="0"/>
                <a:cs typeface="Tahoma" panose="020B0604030504040204" pitchFamily="34" charset="0"/>
              </a:rPr>
              <a:t>Backup - Video Clipping</a:t>
            </a:r>
            <a:endParaRPr lang="en-US" altLang="ja-JP" sz="3200" b="1" dirty="0">
              <a:solidFill>
                <a:srgbClr val="FFFFFF"/>
              </a:solidFill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" name="テキスト ボックス 2"/>
          <p:cNvSpPr txBox="1"/>
          <p:nvPr/>
        </p:nvSpPr>
        <p:spPr bwMode="auto">
          <a:xfrm>
            <a:off x="146881" y="4306791"/>
            <a:ext cx="2753613" cy="738664"/>
          </a:xfrm>
          <a:prstGeom prst="rect">
            <a:avLst/>
          </a:prstGeom>
          <a:solidFill>
            <a:schemeClr val="bg1"/>
          </a:solidFill>
          <a:ln w="254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>
            <a:defPPr>
              <a:defRPr lang="ja-JP"/>
            </a:defPPr>
            <a:lvl1pPr>
              <a:defRPr>
                <a:solidFill>
                  <a:srgbClr val="000000"/>
                </a:solidFill>
                <a:effectLst/>
              </a:defRPr>
            </a:lvl1pPr>
          </a:lstStyle>
          <a:p>
            <a:pPr algn="l"/>
            <a:r>
              <a:rPr lang="en-US" altLang="ja-JP" dirty="0" smtClean="0"/>
              <a:t>3. To select Start Time, click and drag the marker that appears at the left most of timeline bar </a:t>
            </a:r>
            <a:endParaRPr lang="ja-JP" altLang="en-US" dirty="0"/>
          </a:p>
        </p:txBody>
      </p:sp>
      <p:cxnSp>
        <p:nvCxnSpPr>
          <p:cNvPr id="7" name="直線コネクタ 6"/>
          <p:cNvCxnSpPr>
            <a:stCxn id="3" idx="2"/>
          </p:cNvCxnSpPr>
          <p:nvPr/>
        </p:nvCxnSpPr>
        <p:spPr bwMode="auto">
          <a:xfrm>
            <a:off x="1523688" y="5045455"/>
            <a:ext cx="1093712" cy="1459182"/>
          </a:xfrm>
          <a:prstGeom prst="line">
            <a:avLst/>
          </a:prstGeom>
          <a:noFill/>
          <a:ln w="254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7" name="テキスト ボックス 16"/>
          <p:cNvSpPr txBox="1"/>
          <p:nvPr/>
        </p:nvSpPr>
        <p:spPr bwMode="auto">
          <a:xfrm>
            <a:off x="2800350" y="5151391"/>
            <a:ext cx="2762250" cy="738664"/>
          </a:xfrm>
          <a:prstGeom prst="rect">
            <a:avLst/>
          </a:prstGeom>
          <a:solidFill>
            <a:schemeClr val="bg1"/>
          </a:solidFill>
          <a:ln w="254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>
            <a:defPPr>
              <a:defRPr lang="ja-JP"/>
            </a:defPPr>
            <a:lvl1pPr>
              <a:defRPr>
                <a:solidFill>
                  <a:srgbClr val="000000"/>
                </a:solidFill>
                <a:effectLst/>
              </a:defRPr>
            </a:lvl1pPr>
          </a:lstStyle>
          <a:p>
            <a:pPr algn="l"/>
            <a:r>
              <a:rPr lang="en-US" altLang="ja-JP" dirty="0" smtClean="0"/>
              <a:t>4. </a:t>
            </a:r>
            <a:r>
              <a:rPr lang="en-US" altLang="ja-JP" dirty="0"/>
              <a:t>To select </a:t>
            </a:r>
            <a:r>
              <a:rPr lang="en-US" altLang="ja-JP" dirty="0" smtClean="0"/>
              <a:t>End </a:t>
            </a:r>
            <a:r>
              <a:rPr lang="en-US" altLang="ja-JP" dirty="0"/>
              <a:t>Time, click and drag the marker that appears at the </a:t>
            </a:r>
            <a:r>
              <a:rPr lang="en-US" altLang="ja-JP" dirty="0" smtClean="0"/>
              <a:t>right most </a:t>
            </a:r>
            <a:r>
              <a:rPr lang="en-US" altLang="ja-JP" dirty="0"/>
              <a:t>of timeline bar </a:t>
            </a:r>
            <a:endParaRPr lang="ja-JP" altLang="en-US" dirty="0"/>
          </a:p>
        </p:txBody>
      </p:sp>
      <p:cxnSp>
        <p:nvCxnSpPr>
          <p:cNvPr id="18" name="直線コネクタ 17"/>
          <p:cNvCxnSpPr>
            <a:stCxn id="17" idx="2"/>
          </p:cNvCxnSpPr>
          <p:nvPr/>
        </p:nvCxnSpPr>
        <p:spPr bwMode="auto">
          <a:xfrm flipH="1">
            <a:off x="3095625" y="5890055"/>
            <a:ext cx="1085850" cy="614582"/>
          </a:xfrm>
          <a:prstGeom prst="line">
            <a:avLst/>
          </a:prstGeom>
          <a:noFill/>
          <a:ln w="254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2" name="円/楕円 11"/>
          <p:cNvSpPr/>
          <p:nvPr/>
        </p:nvSpPr>
        <p:spPr bwMode="auto">
          <a:xfrm>
            <a:off x="3553008" y="3248571"/>
            <a:ext cx="224589" cy="240631"/>
          </a:xfrm>
          <a:prstGeom prst="ellipse">
            <a:avLst/>
          </a:prstGeom>
          <a:noFill/>
          <a:ln w="254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endParaRPr lang="ja-JP" altLang="en-US" smtClean="0">
              <a:solidFill>
                <a:srgbClr val="000000"/>
              </a:solidFill>
            </a:endParaRPr>
          </a:p>
        </p:txBody>
      </p:sp>
      <p:sp>
        <p:nvSpPr>
          <p:cNvPr id="14" name="正方形/長方形 13"/>
          <p:cNvSpPr/>
          <p:nvPr/>
        </p:nvSpPr>
        <p:spPr bwMode="auto">
          <a:xfrm>
            <a:off x="3363816" y="2078461"/>
            <a:ext cx="2979834" cy="523220"/>
          </a:xfrm>
          <a:prstGeom prst="rect">
            <a:avLst/>
          </a:prstGeom>
          <a:solidFill>
            <a:schemeClr val="bg1"/>
          </a:solidFill>
          <a:ln w="254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en-US" altLang="ja-JP" dirty="0" smtClean="0">
                <a:solidFill>
                  <a:srgbClr val="000000"/>
                </a:solidFill>
                <a:effectLst/>
              </a:rPr>
              <a:t>2. Click Video Clip button to decide start time &amp; end time of the video</a:t>
            </a:r>
            <a:endParaRPr lang="ja-JP" altLang="en-US" dirty="0" smtClean="0">
              <a:solidFill>
                <a:srgbClr val="000000"/>
              </a:solidFill>
              <a:effectLst/>
            </a:endParaRPr>
          </a:p>
        </p:txBody>
      </p:sp>
      <p:cxnSp>
        <p:nvCxnSpPr>
          <p:cNvPr id="15" name="直線コネクタ 14"/>
          <p:cNvCxnSpPr>
            <a:stCxn id="12" idx="7"/>
            <a:endCxn id="14" idx="2"/>
          </p:cNvCxnSpPr>
          <p:nvPr/>
        </p:nvCxnSpPr>
        <p:spPr bwMode="auto">
          <a:xfrm flipV="1">
            <a:off x="3744707" y="2601681"/>
            <a:ext cx="1109026" cy="682130"/>
          </a:xfrm>
          <a:prstGeom prst="line">
            <a:avLst/>
          </a:prstGeom>
          <a:noFill/>
          <a:ln w="254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3" name="円/楕円 22"/>
          <p:cNvSpPr/>
          <p:nvPr/>
        </p:nvSpPr>
        <p:spPr bwMode="auto">
          <a:xfrm>
            <a:off x="4467267" y="6264006"/>
            <a:ext cx="224589" cy="240631"/>
          </a:xfrm>
          <a:prstGeom prst="ellipse">
            <a:avLst/>
          </a:prstGeom>
          <a:noFill/>
          <a:ln w="254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endParaRPr lang="ja-JP" altLang="en-US" smtClean="0">
              <a:solidFill>
                <a:srgbClr val="000000"/>
              </a:solidFill>
            </a:endParaRPr>
          </a:p>
        </p:txBody>
      </p:sp>
      <p:sp>
        <p:nvSpPr>
          <p:cNvPr id="26" name="Text Box 8"/>
          <p:cNvSpPr txBox="1">
            <a:spLocks noChangeArrowheads="1"/>
          </p:cNvSpPr>
          <p:nvPr/>
        </p:nvSpPr>
        <p:spPr bwMode="auto">
          <a:xfrm>
            <a:off x="208548" y="730656"/>
            <a:ext cx="1463335" cy="246221"/>
          </a:xfrm>
          <a:prstGeom prst="rect">
            <a:avLst/>
          </a:prstGeom>
          <a:solidFill>
            <a:srgbClr val="FFCC00"/>
          </a:solidFill>
          <a:ln/>
          <a:extLst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0" tIns="0" rIns="0" bIns="0" anchor="ctr">
            <a:spAutoFit/>
          </a:bodyPr>
          <a:lstStyle>
            <a:defPPr>
              <a:defRPr lang="ja-JP"/>
            </a:defPPr>
            <a:lvl1pPr>
              <a:defRPr sz="1600">
                <a:ea typeface="ＭＳ Ｐゴシック" charset="-128"/>
              </a:defRPr>
            </a:lvl1pPr>
          </a:lstStyle>
          <a:p>
            <a:r>
              <a:rPr lang="en-US" altLang="ja-JP" dirty="0"/>
              <a:t>Precondition</a:t>
            </a:r>
          </a:p>
        </p:txBody>
      </p:sp>
      <p:sp>
        <p:nvSpPr>
          <p:cNvPr id="27" name="テキスト ボックス 26"/>
          <p:cNvSpPr txBox="1"/>
          <p:nvPr/>
        </p:nvSpPr>
        <p:spPr bwMode="auto">
          <a:xfrm>
            <a:off x="1926541" y="730656"/>
            <a:ext cx="3893165" cy="349702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54000" tIns="36000" rIns="54000" bIns="36000" rtlCol="0"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ja-JP" sz="1500" dirty="0" smtClean="0">
                <a:effectLst/>
                <a:latin typeface="Arial" charset="0"/>
                <a:ea typeface="ＭＳ Ｐゴシック" pitchFamily="50" charset="-128"/>
              </a:rPr>
              <a:t>Insert USB memory to USB port on DVR 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5617670" y="2871524"/>
            <a:ext cx="3388994" cy="2279867"/>
            <a:chOff x="5578948" y="2657213"/>
            <a:chExt cx="3451629" cy="2565400"/>
          </a:xfrm>
        </p:grpSpPr>
        <p:pic>
          <p:nvPicPr>
            <p:cNvPr id="5126" name="Picture 6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578948" y="2657213"/>
              <a:ext cx="3451629" cy="25654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5" name="正方形/長方形 24"/>
            <p:cNvSpPr/>
            <p:nvPr/>
          </p:nvSpPr>
          <p:spPr bwMode="auto">
            <a:xfrm>
              <a:off x="5720277" y="3477747"/>
              <a:ext cx="2079443" cy="144379"/>
            </a:xfrm>
            <a:prstGeom prst="rect">
              <a:avLst/>
            </a:prstGeom>
            <a:noFill/>
            <a:ln w="254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ja-JP" altLang="en-US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HGPｺﾞｼｯｸE" pitchFamily="50" charset="-128"/>
              </a:endParaRPr>
            </a:p>
          </p:txBody>
        </p:sp>
        <p:sp>
          <p:nvSpPr>
            <p:cNvPr id="30" name="正方形/長方形 29"/>
            <p:cNvSpPr/>
            <p:nvPr/>
          </p:nvSpPr>
          <p:spPr bwMode="auto">
            <a:xfrm>
              <a:off x="5670929" y="3913073"/>
              <a:ext cx="3191049" cy="588749"/>
            </a:xfrm>
            <a:prstGeom prst="rect">
              <a:avLst/>
            </a:prstGeom>
            <a:solidFill>
              <a:schemeClr val="bg1"/>
            </a:solidFill>
            <a:ln w="254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r>
                <a:rPr lang="en-US" altLang="ja-JP" dirty="0" smtClean="0">
                  <a:solidFill>
                    <a:srgbClr val="000000"/>
                  </a:solidFill>
                  <a:effectLst/>
                </a:rPr>
                <a:t>6. Check the clipped file for backup, then click Backup</a:t>
              </a:r>
              <a:endParaRPr lang="ja-JP" altLang="en-US" dirty="0" smtClean="0">
                <a:solidFill>
                  <a:srgbClr val="000000"/>
                </a:solidFill>
                <a:effectLst/>
              </a:endParaRPr>
            </a:p>
          </p:txBody>
        </p:sp>
        <p:cxnSp>
          <p:nvCxnSpPr>
            <p:cNvPr id="31" name="直線コネクタ 30"/>
            <p:cNvCxnSpPr>
              <a:stCxn id="25" idx="2"/>
              <a:endCxn id="30" idx="0"/>
            </p:cNvCxnSpPr>
            <p:nvPr/>
          </p:nvCxnSpPr>
          <p:spPr bwMode="auto">
            <a:xfrm>
              <a:off x="6759998" y="3622125"/>
              <a:ext cx="506456" cy="290948"/>
            </a:xfrm>
            <a:prstGeom prst="line">
              <a:avLst/>
            </a:prstGeom>
            <a:noFill/>
            <a:ln w="254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33" name="円/楕円 32"/>
            <p:cNvSpPr/>
            <p:nvPr/>
          </p:nvSpPr>
          <p:spPr bwMode="auto">
            <a:xfrm>
              <a:off x="7323809" y="4627905"/>
              <a:ext cx="504486" cy="159164"/>
            </a:xfrm>
            <a:prstGeom prst="ellipse">
              <a:avLst/>
            </a:prstGeom>
            <a:noFill/>
            <a:ln w="254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endParaRPr lang="ja-JP" altLang="en-US" smtClean="0">
                <a:solidFill>
                  <a:srgbClr val="000000"/>
                </a:solidFill>
              </a:endParaRPr>
            </a:p>
          </p:txBody>
        </p:sp>
      </p:grpSp>
      <p:sp>
        <p:nvSpPr>
          <p:cNvPr id="34" name="AutoShape 22"/>
          <p:cNvSpPr>
            <a:spLocks noChangeArrowheads="1"/>
          </p:cNvSpPr>
          <p:nvPr/>
        </p:nvSpPr>
        <p:spPr bwMode="auto">
          <a:xfrm rot="5400000">
            <a:off x="2468698" y="3686484"/>
            <a:ext cx="356732" cy="506859"/>
          </a:xfrm>
          <a:prstGeom prst="rightArrow">
            <a:avLst>
              <a:gd name="adj1" fmla="val 50000"/>
              <a:gd name="adj2" fmla="val 29618"/>
            </a:avLst>
          </a:prstGeom>
          <a:solidFill>
            <a:srgbClr val="FFFF00"/>
          </a:solidFill>
          <a:ln w="28575" algn="ctr">
            <a:solidFill>
              <a:srgbClr val="0000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ja-JP" altLang="en-US" dirty="0">
              <a:solidFill>
                <a:srgbClr val="000000"/>
              </a:solidFill>
            </a:endParaRPr>
          </a:p>
        </p:txBody>
      </p:sp>
      <p:sp>
        <p:nvSpPr>
          <p:cNvPr id="32" name="テキスト ボックス 31"/>
          <p:cNvSpPr txBox="1"/>
          <p:nvPr/>
        </p:nvSpPr>
        <p:spPr bwMode="auto">
          <a:xfrm>
            <a:off x="1368719" y="1301948"/>
            <a:ext cx="3630609" cy="307777"/>
          </a:xfrm>
          <a:prstGeom prst="rect">
            <a:avLst/>
          </a:prstGeom>
          <a:solidFill>
            <a:schemeClr val="bg1"/>
          </a:solidFill>
          <a:ln w="254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>
            <a:defPPr>
              <a:defRPr lang="ja-JP"/>
            </a:defPPr>
            <a:lvl1pPr>
              <a:defRPr>
                <a:solidFill>
                  <a:srgbClr val="000000"/>
                </a:solidFill>
                <a:effectLst/>
              </a:defRPr>
            </a:lvl1pPr>
          </a:lstStyle>
          <a:p>
            <a:r>
              <a:rPr lang="en-US" altLang="ja-JP" dirty="0" smtClean="0"/>
              <a:t>1.Click the channel screen  to clip the video</a:t>
            </a:r>
            <a:endParaRPr lang="ja-JP" altLang="en-US" dirty="0"/>
          </a:p>
        </p:txBody>
      </p:sp>
      <p:cxnSp>
        <p:nvCxnSpPr>
          <p:cNvPr id="35" name="直線コネクタ 34"/>
          <p:cNvCxnSpPr>
            <a:endCxn id="32" idx="2"/>
          </p:cNvCxnSpPr>
          <p:nvPr/>
        </p:nvCxnSpPr>
        <p:spPr bwMode="auto">
          <a:xfrm flipV="1">
            <a:off x="1072876" y="1609725"/>
            <a:ext cx="2111148" cy="274178"/>
          </a:xfrm>
          <a:prstGeom prst="line">
            <a:avLst/>
          </a:prstGeom>
          <a:noFill/>
          <a:ln w="254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36" name="テキスト ボックス 35"/>
          <p:cNvSpPr txBox="1"/>
          <p:nvPr/>
        </p:nvSpPr>
        <p:spPr bwMode="auto">
          <a:xfrm>
            <a:off x="5437143" y="1048274"/>
            <a:ext cx="3340445" cy="515901"/>
          </a:xfrm>
          <a:prstGeom prst="rect">
            <a:avLst/>
          </a:prstGeom>
          <a:solidFill>
            <a:srgbClr val="FFFF99"/>
          </a:solidFill>
          <a:ln w="19050" algn="ctr">
            <a:noFill/>
            <a:miter lim="800000"/>
            <a:headEnd/>
            <a:tailEnd/>
          </a:ln>
          <a:extLst/>
        </p:spPr>
        <p:txBody>
          <a:bodyPr wrap="square" lIns="54000" tIns="36000" rIns="54000" bIns="36000" rtlCol="0"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ja-JP" sz="1200" dirty="0" smtClean="0">
                <a:effectLst/>
                <a:latin typeface="Arial" charset="0"/>
                <a:ea typeface="ＭＳ Ｐゴシック" pitchFamily="50" charset="-128"/>
              </a:rPr>
              <a:t>[CAUTION]</a:t>
            </a:r>
          </a:p>
          <a:p>
            <a:pPr marL="0" marR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ja-JP" sz="1200" dirty="0" smtClean="0">
                <a:effectLst/>
                <a:latin typeface="Arial" charset="0"/>
                <a:ea typeface="ＭＳ Ｐゴシック" pitchFamily="50" charset="-128"/>
              </a:rPr>
              <a:t>USB memory need to be formatted as </a:t>
            </a:r>
            <a:r>
              <a:rPr lang="en-US" altLang="ja-JP" sz="1200" u="sng" dirty="0" smtClean="0">
                <a:effectLst/>
                <a:latin typeface="Arial" charset="0"/>
                <a:ea typeface="ＭＳ Ｐゴシック" pitchFamily="50" charset="-128"/>
              </a:rPr>
              <a:t>FAT32</a:t>
            </a:r>
          </a:p>
        </p:txBody>
      </p:sp>
      <p:cxnSp>
        <p:nvCxnSpPr>
          <p:cNvPr id="29" name="Elbow Connector 28"/>
          <p:cNvCxnSpPr>
            <a:stCxn id="23" idx="6"/>
            <a:endCxn id="5126" idx="2"/>
          </p:cNvCxnSpPr>
          <p:nvPr/>
        </p:nvCxnSpPr>
        <p:spPr bwMode="auto">
          <a:xfrm flipV="1">
            <a:off x="4691856" y="5151391"/>
            <a:ext cx="2620311" cy="1232931"/>
          </a:xfrm>
          <a:prstGeom prst="bentConnector2">
            <a:avLst/>
          </a:prstGeom>
          <a:noFill/>
          <a:ln w="25400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9" name="テキスト ボックス 18"/>
          <p:cNvSpPr txBox="1"/>
          <p:nvPr/>
        </p:nvSpPr>
        <p:spPr bwMode="auto">
          <a:xfrm>
            <a:off x="5822768" y="6122711"/>
            <a:ext cx="2661306" cy="523220"/>
          </a:xfrm>
          <a:prstGeom prst="rect">
            <a:avLst/>
          </a:prstGeom>
          <a:solidFill>
            <a:schemeClr val="bg1"/>
          </a:solidFill>
          <a:ln w="254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>
            <a:defPPr>
              <a:defRPr lang="ja-JP"/>
            </a:defPPr>
            <a:lvl1pPr>
              <a:defRPr>
                <a:solidFill>
                  <a:srgbClr val="000000"/>
                </a:solidFill>
                <a:effectLst/>
              </a:defRPr>
            </a:lvl1pPr>
          </a:lstStyle>
          <a:p>
            <a:pPr algn="l"/>
            <a:r>
              <a:rPr lang="en-US" altLang="ja-JP" dirty="0" smtClean="0"/>
              <a:t>5. Push Save button, </a:t>
            </a:r>
          </a:p>
          <a:p>
            <a:pPr algn="l"/>
            <a:r>
              <a:rPr lang="en-US" altLang="ja-JP" dirty="0"/>
              <a:t>t</a:t>
            </a:r>
            <a:r>
              <a:rPr lang="en-US" altLang="ja-JP" dirty="0" smtClean="0"/>
              <a:t>hen back </a:t>
            </a:r>
            <a:r>
              <a:rPr lang="en-US" altLang="ja-JP" dirty="0"/>
              <a:t>up </a:t>
            </a:r>
            <a:r>
              <a:rPr lang="en-US" altLang="ja-JP" dirty="0" smtClean="0"/>
              <a:t>window is pop up</a:t>
            </a:r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593101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8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8495" y="975313"/>
            <a:ext cx="2894012" cy="189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7" name="Picture 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0552" y="3387208"/>
            <a:ext cx="4130899" cy="31090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6" name="Picture 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0952" y="3387208"/>
            <a:ext cx="4150550" cy="31090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" name="Rectangle 4"/>
          <p:cNvSpPr>
            <a:spLocks noChangeArrowheads="1"/>
          </p:cNvSpPr>
          <p:nvPr/>
        </p:nvSpPr>
        <p:spPr bwMode="auto">
          <a:xfrm>
            <a:off x="0" y="11313"/>
            <a:ext cx="9131636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fontAlgn="ctr"/>
            <a:r>
              <a:rPr lang="en-US" altLang="ja-JP" sz="3200" b="1" dirty="0" smtClean="0">
                <a:solidFill>
                  <a:srgbClr val="FFFFFF"/>
                </a:solidFill>
                <a:ea typeface="Tahoma" panose="020B0604030504040204" pitchFamily="34" charset="0"/>
                <a:cs typeface="Tahoma" panose="020B0604030504040204" pitchFamily="34" charset="0"/>
              </a:rPr>
              <a:t>Backup - File Backup</a:t>
            </a:r>
            <a:endParaRPr lang="en-US" altLang="ja-JP" sz="3200" b="1" dirty="0">
              <a:solidFill>
                <a:srgbClr val="FFFFFF"/>
              </a:solidFill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" name="正方形/長方形 1"/>
          <p:cNvSpPr/>
          <p:nvPr/>
        </p:nvSpPr>
        <p:spPr bwMode="auto">
          <a:xfrm>
            <a:off x="408276" y="3977660"/>
            <a:ext cx="1803415" cy="378372"/>
          </a:xfrm>
          <a:prstGeom prst="rect">
            <a:avLst/>
          </a:prstGeom>
          <a:noFill/>
          <a:ln w="254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HGPｺﾞｼｯｸE" pitchFamily="50" charset="-128"/>
            </a:endParaRPr>
          </a:p>
        </p:txBody>
      </p:sp>
      <p:sp>
        <p:nvSpPr>
          <p:cNvPr id="3" name="円/楕円 2"/>
          <p:cNvSpPr/>
          <p:nvPr/>
        </p:nvSpPr>
        <p:spPr bwMode="auto">
          <a:xfrm>
            <a:off x="3432819" y="4145727"/>
            <a:ext cx="425669" cy="189186"/>
          </a:xfrm>
          <a:prstGeom prst="ellipse">
            <a:avLst/>
          </a:prstGeom>
          <a:noFill/>
          <a:ln w="254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HGPｺﾞｼｯｸE" pitchFamily="50" charset="-128"/>
            </a:endParaRPr>
          </a:p>
        </p:txBody>
      </p:sp>
      <p:sp>
        <p:nvSpPr>
          <p:cNvPr id="8" name="円/楕円 7"/>
          <p:cNvSpPr/>
          <p:nvPr/>
        </p:nvSpPr>
        <p:spPr bwMode="auto">
          <a:xfrm>
            <a:off x="617729" y="1899679"/>
            <a:ext cx="1161393" cy="251808"/>
          </a:xfrm>
          <a:prstGeom prst="ellipse">
            <a:avLst/>
          </a:prstGeom>
          <a:noFill/>
          <a:ln w="254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HGPｺﾞｼｯｸE" pitchFamily="50" charset="-128"/>
            </a:endParaRPr>
          </a:p>
        </p:txBody>
      </p:sp>
      <p:sp>
        <p:nvSpPr>
          <p:cNvPr id="4" name="円/楕円 3"/>
          <p:cNvSpPr/>
          <p:nvPr/>
        </p:nvSpPr>
        <p:spPr bwMode="auto">
          <a:xfrm>
            <a:off x="8049997" y="5707530"/>
            <a:ext cx="736385" cy="251554"/>
          </a:xfrm>
          <a:prstGeom prst="ellipse">
            <a:avLst/>
          </a:prstGeom>
          <a:noFill/>
          <a:ln w="254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HGPｺﾞｼｯｸE" pitchFamily="50" charset="-128"/>
            </a:endParaRPr>
          </a:p>
        </p:txBody>
      </p:sp>
      <p:sp>
        <p:nvSpPr>
          <p:cNvPr id="10" name="AutoShape 22"/>
          <p:cNvSpPr>
            <a:spLocks noChangeArrowheads="1"/>
          </p:cNvSpPr>
          <p:nvPr/>
        </p:nvSpPr>
        <p:spPr bwMode="auto">
          <a:xfrm>
            <a:off x="4182639" y="4963084"/>
            <a:ext cx="468313" cy="395288"/>
          </a:xfrm>
          <a:prstGeom prst="rightArrow">
            <a:avLst>
              <a:gd name="adj1" fmla="val 50000"/>
              <a:gd name="adj2" fmla="val 29618"/>
            </a:avLst>
          </a:prstGeom>
          <a:solidFill>
            <a:srgbClr val="FFFF00"/>
          </a:solidFill>
          <a:ln w="28575" algn="ctr">
            <a:solidFill>
              <a:srgbClr val="0000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ja-JP" altLang="en-US" dirty="0">
              <a:solidFill>
                <a:srgbClr val="000000"/>
              </a:solidFill>
            </a:endParaRPr>
          </a:p>
        </p:txBody>
      </p:sp>
      <p:sp>
        <p:nvSpPr>
          <p:cNvPr id="11" name="AutoShape 22"/>
          <p:cNvSpPr>
            <a:spLocks noChangeArrowheads="1"/>
          </p:cNvSpPr>
          <p:nvPr/>
        </p:nvSpPr>
        <p:spPr bwMode="auto">
          <a:xfrm rot="5400000">
            <a:off x="1548180" y="2873083"/>
            <a:ext cx="444490" cy="477994"/>
          </a:xfrm>
          <a:prstGeom prst="rightArrow">
            <a:avLst>
              <a:gd name="adj1" fmla="val 50000"/>
              <a:gd name="adj2" fmla="val 29618"/>
            </a:avLst>
          </a:prstGeom>
          <a:solidFill>
            <a:srgbClr val="FFFF00"/>
          </a:solidFill>
          <a:ln w="28575" algn="ctr">
            <a:solidFill>
              <a:srgbClr val="0000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ja-JP" altLang="en-US" dirty="0">
              <a:solidFill>
                <a:srgbClr val="000000"/>
              </a:solidFill>
            </a:endParaRPr>
          </a:p>
        </p:txBody>
      </p:sp>
      <p:sp>
        <p:nvSpPr>
          <p:cNvPr id="12" name="テキスト ボックス 11"/>
          <p:cNvSpPr txBox="1"/>
          <p:nvPr/>
        </p:nvSpPr>
        <p:spPr bwMode="auto">
          <a:xfrm>
            <a:off x="1231428" y="5117527"/>
            <a:ext cx="2627059" cy="626701"/>
          </a:xfrm>
          <a:prstGeom prst="rect">
            <a:avLst/>
          </a:prstGeom>
          <a:solidFill>
            <a:schemeClr val="bg1"/>
          </a:solidFill>
          <a:ln w="19050" algn="ctr">
            <a:solidFill>
              <a:srgbClr val="FF0000"/>
            </a:solidFill>
            <a:miter lim="800000"/>
            <a:headEnd/>
            <a:tailEnd/>
          </a:ln>
          <a:extLst/>
        </p:spPr>
        <p:txBody>
          <a:bodyPr wrap="square" lIns="54000" tIns="36000" rIns="54000" bIns="36000" rtlCol="0">
            <a:spAutoFit/>
          </a:bodyPr>
          <a:lstStyle>
            <a:defPPr>
              <a:defRPr lang="ja-JP"/>
            </a:defPPr>
            <a:lvl1pPr>
              <a:lnSpc>
                <a:spcPct val="120000"/>
              </a:lnSpc>
              <a:defRPr sz="1500">
                <a:solidFill>
                  <a:srgbClr val="000000"/>
                </a:solidFill>
                <a:effectLst/>
                <a:latin typeface="Arial" charset="0"/>
                <a:ea typeface="ＭＳ Ｐゴシック" pitchFamily="50" charset="-128"/>
              </a:defRPr>
            </a:lvl1pPr>
          </a:lstStyle>
          <a:p>
            <a:r>
              <a:rPr lang="en-US" altLang="ja-JP" dirty="0" smtClean="0"/>
              <a:t>2. Specify time period and click “Add” button</a:t>
            </a:r>
            <a:endParaRPr lang="ja-JP" altLang="en-US" dirty="0"/>
          </a:p>
        </p:txBody>
      </p:sp>
      <p:cxnSp>
        <p:nvCxnSpPr>
          <p:cNvPr id="6" name="直線コネクタ 5"/>
          <p:cNvCxnSpPr>
            <a:stCxn id="12" idx="0"/>
            <a:endCxn id="2" idx="2"/>
          </p:cNvCxnSpPr>
          <p:nvPr/>
        </p:nvCxnSpPr>
        <p:spPr bwMode="auto">
          <a:xfrm flipH="1" flipV="1">
            <a:off x="1309984" y="4356032"/>
            <a:ext cx="1234974" cy="761495"/>
          </a:xfrm>
          <a:prstGeom prst="line">
            <a:avLst/>
          </a:prstGeom>
          <a:noFill/>
          <a:ln w="254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7" name="正方形/長方形 6"/>
          <p:cNvSpPr/>
          <p:nvPr/>
        </p:nvSpPr>
        <p:spPr bwMode="auto">
          <a:xfrm>
            <a:off x="5027011" y="4322535"/>
            <a:ext cx="249737" cy="1384995"/>
          </a:xfrm>
          <a:prstGeom prst="rect">
            <a:avLst/>
          </a:prstGeom>
          <a:noFill/>
          <a:ln w="254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altLang="ja-JP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HGPｺﾞｼｯｸE" pitchFamily="50" charset="-128"/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ja-JP" dirty="0"/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altLang="ja-JP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HGPｺﾞｼｯｸE" pitchFamily="50" charset="-128"/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ja-JP" dirty="0"/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altLang="ja-JP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HGPｺﾞｼｯｸE" pitchFamily="50" charset="-128"/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ja-JP" dirty="0"/>
          </a:p>
        </p:txBody>
      </p:sp>
      <p:sp>
        <p:nvSpPr>
          <p:cNvPr id="16" name="テキスト ボックス 15"/>
          <p:cNvSpPr txBox="1"/>
          <p:nvPr/>
        </p:nvSpPr>
        <p:spPr bwMode="auto">
          <a:xfrm>
            <a:off x="5410200" y="2707622"/>
            <a:ext cx="3248025" cy="626701"/>
          </a:xfrm>
          <a:prstGeom prst="rect">
            <a:avLst/>
          </a:prstGeom>
          <a:solidFill>
            <a:schemeClr val="bg1"/>
          </a:solidFill>
          <a:ln w="19050" algn="ctr">
            <a:solidFill>
              <a:srgbClr val="FF0000"/>
            </a:solidFill>
            <a:miter lim="800000"/>
            <a:headEnd/>
            <a:tailEnd/>
          </a:ln>
          <a:extLst/>
        </p:spPr>
        <p:txBody>
          <a:bodyPr wrap="square" lIns="54000" tIns="36000" rIns="54000" bIns="36000" rtlCol="0">
            <a:spAutoFit/>
          </a:bodyPr>
          <a:lstStyle>
            <a:defPPr>
              <a:defRPr lang="ja-JP"/>
            </a:defPPr>
            <a:lvl1pPr>
              <a:lnSpc>
                <a:spcPct val="120000"/>
              </a:lnSpc>
              <a:defRPr sz="1500">
                <a:solidFill>
                  <a:srgbClr val="000000"/>
                </a:solidFill>
                <a:effectLst/>
                <a:latin typeface="Arial" charset="0"/>
                <a:ea typeface="ＭＳ Ｐゴシック" pitchFamily="50" charset="-128"/>
              </a:defRPr>
            </a:lvl1pPr>
          </a:lstStyle>
          <a:p>
            <a:r>
              <a:rPr lang="en-US" altLang="ja-JP" dirty="0" smtClean="0"/>
              <a:t>3. Check the required files and click “Start” button to backup</a:t>
            </a:r>
            <a:endParaRPr lang="ja-JP" altLang="en-US" dirty="0"/>
          </a:p>
        </p:txBody>
      </p:sp>
      <p:cxnSp>
        <p:nvCxnSpPr>
          <p:cNvPr id="13" name="直線コネクタ 12"/>
          <p:cNvCxnSpPr>
            <a:stCxn id="16" idx="2"/>
            <a:endCxn id="7" idx="0"/>
          </p:cNvCxnSpPr>
          <p:nvPr/>
        </p:nvCxnSpPr>
        <p:spPr bwMode="auto">
          <a:xfrm flipH="1">
            <a:off x="5151880" y="3334323"/>
            <a:ext cx="1882333" cy="988212"/>
          </a:xfrm>
          <a:prstGeom prst="line">
            <a:avLst/>
          </a:prstGeom>
          <a:noFill/>
          <a:ln w="254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7" name="テキスト ボックス 16"/>
          <p:cNvSpPr txBox="1"/>
          <p:nvPr/>
        </p:nvSpPr>
        <p:spPr bwMode="auto">
          <a:xfrm>
            <a:off x="3515049" y="726426"/>
            <a:ext cx="4232248" cy="523220"/>
          </a:xfrm>
          <a:prstGeom prst="rect">
            <a:avLst/>
          </a:prstGeom>
          <a:solidFill>
            <a:schemeClr val="bg1"/>
          </a:solidFill>
          <a:ln w="254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>
            <a:defPPr>
              <a:defRPr lang="ja-JP"/>
            </a:defPPr>
            <a:lvl1pPr>
              <a:defRPr>
                <a:solidFill>
                  <a:srgbClr val="000000"/>
                </a:solidFill>
                <a:effectLst/>
              </a:defRPr>
            </a:lvl1pPr>
          </a:lstStyle>
          <a:p>
            <a:r>
              <a:rPr lang="en-US" altLang="ja-JP" dirty="0" smtClean="0"/>
              <a:t>This window pop up after insertion of USB memory</a:t>
            </a:r>
          </a:p>
          <a:p>
            <a:pPr algn="l"/>
            <a:r>
              <a:rPr lang="en-US" altLang="ja-JP" dirty="0" smtClean="0"/>
              <a:t> to USB port on DVR </a:t>
            </a:r>
            <a:endParaRPr lang="ja-JP" altLang="en-US" dirty="0"/>
          </a:p>
        </p:txBody>
      </p:sp>
      <p:cxnSp>
        <p:nvCxnSpPr>
          <p:cNvPr id="18" name="直線コネクタ 17"/>
          <p:cNvCxnSpPr>
            <a:stCxn id="17" idx="2"/>
            <a:endCxn id="6148" idx="3"/>
          </p:cNvCxnSpPr>
          <p:nvPr/>
        </p:nvCxnSpPr>
        <p:spPr bwMode="auto">
          <a:xfrm flipH="1">
            <a:off x="3342507" y="1249646"/>
            <a:ext cx="2288666" cy="672611"/>
          </a:xfrm>
          <a:prstGeom prst="line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1" name="テキスト ボックス 20"/>
          <p:cNvSpPr txBox="1"/>
          <p:nvPr/>
        </p:nvSpPr>
        <p:spPr bwMode="auto">
          <a:xfrm>
            <a:off x="2994971" y="2183163"/>
            <a:ext cx="1715265" cy="349702"/>
          </a:xfrm>
          <a:prstGeom prst="rect">
            <a:avLst/>
          </a:prstGeom>
          <a:solidFill>
            <a:schemeClr val="bg1"/>
          </a:solidFill>
          <a:ln w="19050" algn="ctr">
            <a:solidFill>
              <a:srgbClr val="FF0000"/>
            </a:solidFill>
            <a:miter lim="800000"/>
            <a:headEnd/>
            <a:tailEnd/>
          </a:ln>
          <a:extLst/>
        </p:spPr>
        <p:txBody>
          <a:bodyPr wrap="none" lIns="54000" tIns="36000" rIns="54000" bIns="36000" rtlCol="0">
            <a:spAutoFit/>
          </a:bodyPr>
          <a:lstStyle>
            <a:defPPr>
              <a:defRPr lang="ja-JP"/>
            </a:defPPr>
            <a:lvl1pPr>
              <a:lnSpc>
                <a:spcPct val="120000"/>
              </a:lnSpc>
              <a:defRPr sz="1500">
                <a:solidFill>
                  <a:srgbClr val="000000"/>
                </a:solidFill>
                <a:effectLst/>
                <a:latin typeface="Arial" charset="0"/>
                <a:ea typeface="ＭＳ Ｐゴシック" pitchFamily="50" charset="-128"/>
              </a:defRPr>
            </a:lvl1pPr>
          </a:lstStyle>
          <a:p>
            <a:r>
              <a:rPr lang="en-US" altLang="ja-JP" dirty="0" smtClean="0"/>
              <a:t>1. Click file backup</a:t>
            </a:r>
            <a:endParaRPr lang="ja-JP" altLang="en-US" dirty="0"/>
          </a:p>
        </p:txBody>
      </p:sp>
      <p:cxnSp>
        <p:nvCxnSpPr>
          <p:cNvPr id="22" name="直線コネクタ 21"/>
          <p:cNvCxnSpPr>
            <a:stCxn id="21" idx="1"/>
            <a:endCxn id="8" idx="6"/>
          </p:cNvCxnSpPr>
          <p:nvPr/>
        </p:nvCxnSpPr>
        <p:spPr bwMode="auto">
          <a:xfrm flipH="1" flipV="1">
            <a:off x="1779122" y="2025583"/>
            <a:ext cx="1215849" cy="332431"/>
          </a:xfrm>
          <a:prstGeom prst="line">
            <a:avLst/>
          </a:prstGeom>
          <a:noFill/>
          <a:ln w="254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5" name="直線コネクタ 5"/>
          <p:cNvCxnSpPr>
            <a:endCxn id="3" idx="4"/>
          </p:cNvCxnSpPr>
          <p:nvPr/>
        </p:nvCxnSpPr>
        <p:spPr bwMode="auto">
          <a:xfrm flipV="1">
            <a:off x="2544957" y="4334913"/>
            <a:ext cx="1100697" cy="782615"/>
          </a:xfrm>
          <a:prstGeom prst="line">
            <a:avLst/>
          </a:prstGeom>
          <a:noFill/>
          <a:ln w="254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8" name="直線コネクタ 12"/>
          <p:cNvCxnSpPr>
            <a:stCxn id="16" idx="2"/>
            <a:endCxn id="4" idx="0"/>
          </p:cNvCxnSpPr>
          <p:nvPr/>
        </p:nvCxnSpPr>
        <p:spPr bwMode="auto">
          <a:xfrm>
            <a:off x="7034213" y="3334323"/>
            <a:ext cx="1383977" cy="2373207"/>
          </a:xfrm>
          <a:prstGeom prst="line">
            <a:avLst/>
          </a:prstGeom>
          <a:noFill/>
          <a:ln w="254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</p:spTree>
    <p:extLst>
      <p:ext uri="{BB962C8B-B14F-4D97-AF65-F5344CB8AC3E}">
        <p14:creationId xmlns:p14="http://schemas.microsoft.com/office/powerpoint/2010/main" val="20557818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Object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63863" y="2867025"/>
            <a:ext cx="3236912" cy="561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1899987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ボックス 1"/>
          <p:cNvSpPr txBox="1"/>
          <p:nvPr/>
        </p:nvSpPr>
        <p:spPr bwMode="auto">
          <a:xfrm>
            <a:off x="694807" y="915757"/>
            <a:ext cx="7795647" cy="5391082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  <a:extLst/>
        </p:spPr>
        <p:txBody>
          <a:bodyPr wrap="square" lIns="54000" tIns="36000" rIns="54000" bIns="3600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ja-JP" sz="3200" dirty="0" smtClean="0">
                <a:solidFill>
                  <a:prstClr val="black"/>
                </a:solidFill>
                <a:effectLst/>
                <a:latin typeface="Arial" charset="0"/>
                <a:ea typeface="ＭＳ Ｐゴシック" pitchFamily="50" charset="-128"/>
              </a:rPr>
              <a:t>&lt;NOTICE&gt;</a:t>
            </a:r>
          </a:p>
          <a:p>
            <a:pPr algn="l">
              <a:lnSpc>
                <a:spcPct val="120000"/>
              </a:lnSpc>
            </a:pPr>
            <a:endParaRPr lang="en-US" altLang="ja-JP" sz="3200" dirty="0">
              <a:solidFill>
                <a:prstClr val="black"/>
              </a:solidFill>
              <a:effectLst/>
              <a:latin typeface="Arial" charset="0"/>
              <a:ea typeface="ＭＳ Ｐゴシック" pitchFamily="50" charset="-128"/>
            </a:endParaRPr>
          </a:p>
          <a:p>
            <a:pPr algn="l">
              <a:lnSpc>
                <a:spcPct val="120000"/>
              </a:lnSpc>
            </a:pPr>
            <a:r>
              <a:rPr lang="en-US" altLang="ja-JP" sz="3200" dirty="0" smtClean="0">
                <a:solidFill>
                  <a:prstClr val="black"/>
                </a:solidFill>
                <a:effectLst/>
                <a:latin typeface="Arial" charset="0"/>
                <a:ea typeface="ＭＳ Ｐゴシック" pitchFamily="50" charset="-128"/>
              </a:rPr>
              <a:t>This document is supplementary to the operation manual.</a:t>
            </a:r>
          </a:p>
          <a:p>
            <a:pPr algn="l">
              <a:lnSpc>
                <a:spcPct val="120000"/>
              </a:lnSpc>
            </a:pPr>
            <a:r>
              <a:rPr lang="en-US" altLang="ja-JP" sz="3200" dirty="0" smtClean="0">
                <a:solidFill>
                  <a:prstClr val="black"/>
                </a:solidFill>
                <a:effectLst/>
                <a:latin typeface="Arial" charset="0"/>
                <a:ea typeface="ＭＳ Ｐゴシック" pitchFamily="50" charset="-128"/>
              </a:rPr>
              <a:t>The screens used in this document is taken from CJ-HDR416 with firmware version3.20.</a:t>
            </a:r>
          </a:p>
          <a:p>
            <a:pPr algn="l">
              <a:lnSpc>
                <a:spcPct val="120000"/>
              </a:lnSpc>
            </a:pPr>
            <a:r>
              <a:rPr lang="en-US" altLang="ja-JP" sz="3200" dirty="0" smtClean="0">
                <a:solidFill>
                  <a:prstClr val="black"/>
                </a:solidFill>
                <a:effectLst/>
                <a:latin typeface="Arial" charset="0"/>
                <a:ea typeface="ＭＳ Ｐゴシック" pitchFamily="50" charset="-128"/>
              </a:rPr>
              <a:t>Depending on the firmware version, the screens may differ from the actual screens. </a:t>
            </a:r>
            <a:endParaRPr lang="ja-JP" altLang="en-US" sz="3200" dirty="0" smtClean="0">
              <a:solidFill>
                <a:prstClr val="black"/>
              </a:solidFill>
              <a:effectLst/>
              <a:latin typeface="Arial" charset="0"/>
              <a:ea typeface="ＭＳ Ｐゴシック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9930926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4"/>
          <p:cNvSpPr>
            <a:spLocks noChangeArrowheads="1"/>
          </p:cNvSpPr>
          <p:nvPr/>
        </p:nvSpPr>
        <p:spPr bwMode="auto">
          <a:xfrm>
            <a:off x="0" y="11313"/>
            <a:ext cx="9131636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fontAlgn="ctr"/>
            <a:r>
              <a:rPr lang="en-US" altLang="ja-JP" sz="3200" b="1" dirty="0" smtClean="0">
                <a:solidFill>
                  <a:srgbClr val="FFFFFF"/>
                </a:solidFill>
                <a:ea typeface="Tahoma" panose="020B0604030504040204" pitchFamily="34" charset="0"/>
                <a:cs typeface="Tahoma" panose="020B0604030504040204" pitchFamily="34" charset="0"/>
              </a:rPr>
              <a:t>CONTENTS </a:t>
            </a:r>
          </a:p>
        </p:txBody>
      </p:sp>
      <p:sp>
        <p:nvSpPr>
          <p:cNvPr id="2" name="テキスト ボックス 1"/>
          <p:cNvSpPr txBox="1"/>
          <p:nvPr/>
        </p:nvSpPr>
        <p:spPr bwMode="auto">
          <a:xfrm>
            <a:off x="1279868" y="1071479"/>
            <a:ext cx="5374855" cy="4726285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  <a:extLst/>
        </p:spPr>
        <p:txBody>
          <a:bodyPr wrap="none" lIns="54000" tIns="36000" rIns="54000" bIns="36000" rtlCol="0">
            <a:spAutoFit/>
          </a:bodyPr>
          <a:lstStyle/>
          <a:p>
            <a:pPr marL="514350" marR="0" indent="-51435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</a:pPr>
            <a:r>
              <a:rPr lang="en-US" altLang="ja-JP" sz="2800" b="1" dirty="0" smtClean="0">
                <a:latin typeface="Arial" charset="0"/>
                <a:ea typeface="ＭＳ Ｐゴシック" pitchFamily="50" charset="-128"/>
              </a:rPr>
              <a:t>Camera Preview(Live View) </a:t>
            </a:r>
          </a:p>
          <a:p>
            <a:pPr marL="514350" marR="0" indent="-51435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</a:pPr>
            <a:r>
              <a:rPr kumimoji="1" lang="en-US" altLang="ja-JP" sz="2800" b="1" dirty="0" smtClean="0">
                <a:latin typeface="Arial" charset="0"/>
                <a:ea typeface="ＭＳ Ｐゴシック" pitchFamily="50" charset="-128"/>
              </a:rPr>
              <a:t>Playback and Search</a:t>
            </a:r>
          </a:p>
          <a:p>
            <a:pPr marL="971550" lvl="1" indent="-514350" algn="l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US" altLang="ja-JP" sz="2800" b="1" dirty="0" smtClean="0">
                <a:latin typeface="Arial" charset="0"/>
                <a:ea typeface="ＭＳ Ｐゴシック" pitchFamily="50" charset="-128"/>
              </a:rPr>
              <a:t>Mark Playback</a:t>
            </a:r>
          </a:p>
          <a:p>
            <a:pPr marL="971550" lvl="1" indent="-514350" algn="l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kumimoji="1" lang="en-US" altLang="ja-JP" sz="2800" b="1" dirty="0" smtClean="0">
                <a:latin typeface="Arial" charset="0"/>
                <a:ea typeface="ＭＳ Ｐゴシック" pitchFamily="50" charset="-128"/>
              </a:rPr>
              <a:t>File List</a:t>
            </a:r>
          </a:p>
          <a:p>
            <a:pPr marL="971550" lvl="1" indent="-514350" algn="l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US" altLang="ja-JP" sz="2800" b="1" dirty="0" smtClean="0">
                <a:latin typeface="Arial" charset="0"/>
                <a:ea typeface="ＭＳ Ｐゴシック" pitchFamily="50" charset="-128"/>
              </a:rPr>
              <a:t>Smart Search</a:t>
            </a:r>
            <a:endParaRPr kumimoji="1" lang="en-US" altLang="ja-JP" sz="2800" b="1" dirty="0" smtClean="0">
              <a:latin typeface="Arial" charset="0"/>
              <a:ea typeface="ＭＳ Ｐゴシック" pitchFamily="50" charset="-128"/>
            </a:endParaRPr>
          </a:p>
          <a:p>
            <a:pPr marL="514350" marR="0" indent="-51435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</a:pPr>
            <a:r>
              <a:rPr lang="en-US" altLang="ja-JP" sz="2800" b="1" dirty="0" smtClean="0">
                <a:latin typeface="Arial" charset="0"/>
                <a:ea typeface="ＭＳ Ｐゴシック" pitchFamily="50" charset="-128"/>
              </a:rPr>
              <a:t>Backup</a:t>
            </a:r>
            <a:endParaRPr lang="en-US" altLang="ja-JP" sz="2800" b="1" dirty="0" smtClean="0">
              <a:latin typeface="Arial" charset="0"/>
              <a:ea typeface="ＭＳ Ｐゴシック" pitchFamily="50" charset="-128"/>
            </a:endParaRPr>
          </a:p>
          <a:p>
            <a:pPr marL="971550" lvl="1" indent="-514350" algn="l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kumimoji="1" lang="en-US" altLang="ja-JP" sz="2800" b="1" dirty="0" smtClean="0">
                <a:latin typeface="Arial" charset="0"/>
                <a:ea typeface="ＭＳ Ｐゴシック" pitchFamily="50" charset="-128"/>
              </a:rPr>
              <a:t>Screenshot</a:t>
            </a:r>
            <a:endParaRPr kumimoji="1" lang="en-US" altLang="ja-JP" sz="2800" b="1" dirty="0" smtClean="0">
              <a:latin typeface="Arial" charset="0"/>
              <a:ea typeface="ＭＳ Ｐゴシック" pitchFamily="50" charset="-128"/>
            </a:endParaRPr>
          </a:p>
          <a:p>
            <a:pPr marL="971550" lvl="1" indent="-514350" algn="l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US" altLang="ja-JP" sz="2800" b="1" dirty="0" smtClean="0">
                <a:latin typeface="Arial" charset="0"/>
                <a:ea typeface="ＭＳ Ｐゴシック" pitchFamily="50" charset="-128"/>
              </a:rPr>
              <a:t>Video Clipping</a:t>
            </a:r>
          </a:p>
          <a:p>
            <a:pPr marL="971550" lvl="1" indent="-514350" algn="l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US" altLang="ja-JP" sz="2800" b="1" dirty="0" smtClean="0">
                <a:latin typeface="Arial" charset="0"/>
                <a:ea typeface="ＭＳ Ｐゴシック" pitchFamily="50" charset="-128"/>
              </a:rPr>
              <a:t>File Backup</a:t>
            </a:r>
            <a:endParaRPr kumimoji="1" lang="en-US" altLang="ja-JP" sz="2800" b="1" dirty="0" smtClean="0">
              <a:latin typeface="Arial" charset="0"/>
              <a:ea typeface="ＭＳ Ｐゴシック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1421978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4"/>
          <p:cNvSpPr>
            <a:spLocks noChangeArrowheads="1"/>
          </p:cNvSpPr>
          <p:nvPr/>
        </p:nvSpPr>
        <p:spPr bwMode="auto">
          <a:xfrm>
            <a:off x="0" y="11313"/>
            <a:ext cx="9131636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fontAlgn="ctr"/>
            <a:r>
              <a:rPr lang="en-US" altLang="ja-JP" sz="3200" b="1" dirty="0" smtClean="0">
                <a:solidFill>
                  <a:srgbClr val="FFFFFF"/>
                </a:solidFill>
                <a:ea typeface="Tahoma" panose="020B0604030504040204" pitchFamily="34" charset="0"/>
                <a:cs typeface="Tahoma" panose="020B0604030504040204" pitchFamily="34" charset="0"/>
              </a:rPr>
              <a:t>Camera Preview (Live View) Interface </a:t>
            </a:r>
          </a:p>
        </p:txBody>
      </p:sp>
      <p:pic>
        <p:nvPicPr>
          <p:cNvPr id="39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2726" y="2854421"/>
            <a:ext cx="4445414" cy="36153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2336" y="4056828"/>
            <a:ext cx="1257300" cy="1933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3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53896" y="2853965"/>
            <a:ext cx="1508957" cy="2232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4" name="テキスト ボックス 5"/>
          <p:cNvSpPr txBox="1"/>
          <p:nvPr/>
        </p:nvSpPr>
        <p:spPr bwMode="auto">
          <a:xfrm>
            <a:off x="428129" y="1735386"/>
            <a:ext cx="2218607" cy="324247"/>
          </a:xfrm>
          <a:prstGeom prst="rect">
            <a:avLst/>
          </a:prstGeom>
          <a:noFill/>
          <a:ln w="19050" algn="ctr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54000" tIns="36000" rIns="54000" bIns="3600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ja-JP" sz="1500" dirty="0" smtClean="0">
                <a:solidFill>
                  <a:srgbClr val="000000"/>
                </a:solidFill>
                <a:effectLst/>
                <a:latin typeface="Arial" charset="0"/>
                <a:ea typeface="ＭＳ Ｐゴシック" pitchFamily="50" charset="-128"/>
              </a:rPr>
              <a:t>Preview control interface</a:t>
            </a:r>
            <a:endParaRPr lang="ja-JP" altLang="en-US" sz="1500" dirty="0" smtClean="0">
              <a:solidFill>
                <a:srgbClr val="000000"/>
              </a:solidFill>
              <a:effectLst/>
              <a:latin typeface="Arial" charset="0"/>
              <a:ea typeface="ＭＳ Ｐゴシック" pitchFamily="50" charset="-128"/>
            </a:endParaRPr>
          </a:p>
        </p:txBody>
      </p:sp>
      <p:sp>
        <p:nvSpPr>
          <p:cNvPr id="45" name="テキスト ボックス 16"/>
          <p:cNvSpPr txBox="1"/>
          <p:nvPr/>
        </p:nvSpPr>
        <p:spPr bwMode="auto">
          <a:xfrm>
            <a:off x="6895917" y="3843905"/>
            <a:ext cx="1361000" cy="324247"/>
          </a:xfrm>
          <a:prstGeom prst="rect">
            <a:avLst/>
          </a:prstGeom>
          <a:noFill/>
          <a:ln w="19050" algn="ctr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54000" tIns="36000" rIns="54000" bIns="3600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ja-JP" sz="1500" dirty="0" smtClean="0">
                <a:solidFill>
                  <a:srgbClr val="000000"/>
                </a:solidFill>
                <a:effectLst/>
                <a:latin typeface="Arial" charset="0"/>
                <a:ea typeface="ＭＳ Ｐゴシック" pitchFamily="50" charset="-128"/>
              </a:rPr>
              <a:t>Shortcut Menu</a:t>
            </a:r>
            <a:endParaRPr lang="ja-JP" altLang="en-US" sz="1500" dirty="0" smtClean="0">
              <a:solidFill>
                <a:srgbClr val="000000"/>
              </a:solidFill>
              <a:effectLst/>
              <a:latin typeface="Arial" charset="0"/>
              <a:ea typeface="ＭＳ Ｐゴシック" pitchFamily="50" charset="-128"/>
            </a:endParaRPr>
          </a:p>
        </p:txBody>
      </p:sp>
      <p:cxnSp>
        <p:nvCxnSpPr>
          <p:cNvPr id="46" name="直線コネクタ 8"/>
          <p:cNvCxnSpPr>
            <a:stCxn id="44" idx="2"/>
          </p:cNvCxnSpPr>
          <p:nvPr/>
        </p:nvCxnSpPr>
        <p:spPr bwMode="auto">
          <a:xfrm>
            <a:off x="1537433" y="2059633"/>
            <a:ext cx="1724378" cy="962248"/>
          </a:xfrm>
          <a:prstGeom prst="line">
            <a:avLst/>
          </a:prstGeom>
          <a:noFill/>
          <a:ln w="254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47" name="直線コネクタ 11"/>
          <p:cNvCxnSpPr/>
          <p:nvPr/>
        </p:nvCxnSpPr>
        <p:spPr bwMode="auto">
          <a:xfrm flipH="1">
            <a:off x="5839636" y="3255689"/>
            <a:ext cx="1056281" cy="1011511"/>
          </a:xfrm>
          <a:prstGeom prst="line">
            <a:avLst/>
          </a:prstGeom>
          <a:noFill/>
          <a:ln w="254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8" name="右矢印 12"/>
          <p:cNvSpPr/>
          <p:nvPr/>
        </p:nvSpPr>
        <p:spPr bwMode="auto">
          <a:xfrm rot="19516454">
            <a:off x="2643024" y="2926543"/>
            <a:ext cx="325315" cy="225476"/>
          </a:xfrm>
          <a:prstGeom prst="rightArrow">
            <a:avLst/>
          </a:prstGeom>
          <a:solidFill>
            <a:schemeClr val="bg1"/>
          </a:solidFill>
          <a:ln w="254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endParaRPr lang="ja-JP" altLang="en-US" smtClean="0">
              <a:solidFill>
                <a:srgbClr val="000000"/>
              </a:solidFill>
            </a:endParaRPr>
          </a:p>
        </p:txBody>
      </p:sp>
      <p:pic>
        <p:nvPicPr>
          <p:cNvPr id="49" name="Picture 8" descr="C:\Users\5152380\AppData\Local\Microsoft\Windows\Temporary Internet Files\Content.IE5\D4YCULDJ\MC900371060[1].wmf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114803" y="3021881"/>
            <a:ext cx="1143245" cy="774004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0" name="テキスト ボックス 13"/>
          <p:cNvSpPr txBox="1"/>
          <p:nvPr/>
        </p:nvSpPr>
        <p:spPr bwMode="auto">
          <a:xfrm>
            <a:off x="7576417" y="2663242"/>
            <a:ext cx="1159022" cy="349702"/>
          </a:xfrm>
          <a:prstGeom prst="rect">
            <a:avLst/>
          </a:prstGeom>
          <a:noFill/>
          <a:ln w="19050" algn="ctr">
            <a:solidFill>
              <a:srgbClr val="FFFF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54000" tIns="36000" rIns="54000" bIns="3600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ja-JP" sz="1500" dirty="0" smtClean="0">
                <a:solidFill>
                  <a:srgbClr val="000000"/>
                </a:solidFill>
                <a:effectLst/>
                <a:latin typeface="Arial" charset="0"/>
                <a:ea typeface="ＭＳ Ｐゴシック" pitchFamily="50" charset="-128"/>
              </a:rPr>
              <a:t>Right</a:t>
            </a:r>
            <a:r>
              <a:rPr lang="ja-JP" altLang="en-US" sz="1500" dirty="0" smtClean="0">
                <a:solidFill>
                  <a:srgbClr val="000000"/>
                </a:solidFill>
                <a:effectLst/>
                <a:latin typeface="Arial" charset="0"/>
                <a:ea typeface="ＭＳ Ｐゴシック" pitchFamily="50" charset="-128"/>
              </a:rPr>
              <a:t>　</a:t>
            </a:r>
            <a:r>
              <a:rPr lang="en-US" altLang="ja-JP" sz="1500" dirty="0" smtClean="0">
                <a:solidFill>
                  <a:srgbClr val="000000"/>
                </a:solidFill>
                <a:effectLst/>
                <a:latin typeface="Arial" charset="0"/>
                <a:ea typeface="ＭＳ Ｐゴシック" pitchFamily="50" charset="-128"/>
              </a:rPr>
              <a:t>Click!</a:t>
            </a:r>
            <a:endParaRPr lang="ja-JP" altLang="en-US" sz="1500" dirty="0" smtClean="0">
              <a:solidFill>
                <a:srgbClr val="000000"/>
              </a:solidFill>
              <a:effectLst/>
              <a:latin typeface="Arial" charset="0"/>
              <a:ea typeface="ＭＳ Ｐゴシック" pitchFamily="50" charset="-128"/>
            </a:endParaRPr>
          </a:p>
        </p:txBody>
      </p:sp>
      <p:sp>
        <p:nvSpPr>
          <p:cNvPr id="51" name="円/楕円 3"/>
          <p:cNvSpPr/>
          <p:nvPr/>
        </p:nvSpPr>
        <p:spPr bwMode="auto">
          <a:xfrm>
            <a:off x="3261811" y="2841257"/>
            <a:ext cx="336331" cy="219075"/>
          </a:xfrm>
          <a:prstGeom prst="ellipse">
            <a:avLst/>
          </a:prstGeom>
          <a:noFill/>
          <a:ln w="254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endParaRPr lang="ja-JP" altLang="en-US" smtClean="0">
              <a:solidFill>
                <a:srgbClr val="000000"/>
              </a:solidFill>
            </a:endParaRPr>
          </a:p>
        </p:txBody>
      </p:sp>
      <p:cxnSp>
        <p:nvCxnSpPr>
          <p:cNvPr id="52" name="カギ線コネクタ 7"/>
          <p:cNvCxnSpPr>
            <a:stCxn id="51" idx="0"/>
            <a:endCxn id="53" idx="1"/>
          </p:cNvCxnSpPr>
          <p:nvPr/>
        </p:nvCxnSpPr>
        <p:spPr bwMode="auto">
          <a:xfrm rot="5400000" flipH="1" flipV="1">
            <a:off x="2868915" y="1553499"/>
            <a:ext cx="1848820" cy="726697"/>
          </a:xfrm>
          <a:prstGeom prst="bentConnector2">
            <a:avLst/>
          </a:prstGeom>
          <a:noFill/>
          <a:ln w="25400" cap="flat" cmpd="sng" algn="ctr">
            <a:solidFill>
              <a:srgbClr val="FFC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53" name="テキスト ボックス 17"/>
          <p:cNvSpPr txBox="1"/>
          <p:nvPr/>
        </p:nvSpPr>
        <p:spPr bwMode="auto">
          <a:xfrm>
            <a:off x="4156674" y="830313"/>
            <a:ext cx="4196712" cy="324247"/>
          </a:xfrm>
          <a:prstGeom prst="rect">
            <a:avLst/>
          </a:prstGeom>
          <a:noFill/>
          <a:ln w="19050" algn="ctr">
            <a:solidFill>
              <a:srgbClr val="FFFF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54000" tIns="36000" rIns="54000" bIns="3600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ja-JP" sz="1500" dirty="0" smtClean="0">
                <a:solidFill>
                  <a:srgbClr val="000000"/>
                </a:solidFill>
                <a:effectLst/>
                <a:latin typeface="Arial" charset="0"/>
                <a:ea typeface="ＭＳ Ｐゴシック" pitchFamily="50" charset="-128"/>
              </a:rPr>
              <a:t>Real time Playback button : latest time playback</a:t>
            </a:r>
            <a:endParaRPr lang="ja-JP" altLang="en-US" sz="1500" dirty="0" smtClean="0">
              <a:solidFill>
                <a:srgbClr val="000000"/>
              </a:solidFill>
              <a:effectLst/>
              <a:latin typeface="Arial" charset="0"/>
              <a:ea typeface="ＭＳ Ｐゴシック" pitchFamily="50" charset="-128"/>
            </a:endParaRPr>
          </a:p>
        </p:txBody>
      </p:sp>
      <p:sp>
        <p:nvSpPr>
          <p:cNvPr id="54" name="円/楕円 27"/>
          <p:cNvSpPr/>
          <p:nvPr/>
        </p:nvSpPr>
        <p:spPr bwMode="auto">
          <a:xfrm>
            <a:off x="3540339" y="2851763"/>
            <a:ext cx="336331" cy="219075"/>
          </a:xfrm>
          <a:prstGeom prst="ellipse">
            <a:avLst/>
          </a:prstGeom>
          <a:noFill/>
          <a:ln w="254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endParaRPr lang="ja-JP" altLang="en-US" smtClean="0">
              <a:solidFill>
                <a:srgbClr val="000000"/>
              </a:solidFill>
            </a:endParaRPr>
          </a:p>
        </p:txBody>
      </p:sp>
      <p:cxnSp>
        <p:nvCxnSpPr>
          <p:cNvPr id="55" name="カギ線コネクタ 28"/>
          <p:cNvCxnSpPr>
            <a:stCxn id="54" idx="0"/>
            <a:endCxn id="56" idx="1"/>
          </p:cNvCxnSpPr>
          <p:nvPr/>
        </p:nvCxnSpPr>
        <p:spPr bwMode="auto">
          <a:xfrm rot="5400000" flipH="1" flipV="1">
            <a:off x="3406032" y="1680762"/>
            <a:ext cx="1452449" cy="847502"/>
          </a:xfrm>
          <a:prstGeom prst="bentConnector2">
            <a:avLst/>
          </a:prstGeom>
          <a:noFill/>
          <a:ln w="25400" cap="flat" cmpd="sng" algn="ctr">
            <a:solidFill>
              <a:srgbClr val="FFC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56" name="テキスト ボックス 32"/>
          <p:cNvSpPr txBox="1"/>
          <p:nvPr/>
        </p:nvSpPr>
        <p:spPr bwMode="auto">
          <a:xfrm>
            <a:off x="4556007" y="1203437"/>
            <a:ext cx="1779385" cy="349702"/>
          </a:xfrm>
          <a:prstGeom prst="rect">
            <a:avLst/>
          </a:prstGeom>
          <a:noFill/>
          <a:ln w="19050" algn="ctr">
            <a:solidFill>
              <a:srgbClr val="FFFF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54000" tIns="36000" rIns="54000" bIns="3600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ja-JP" sz="1500" dirty="0" smtClean="0">
                <a:solidFill>
                  <a:srgbClr val="000000"/>
                </a:solidFill>
                <a:effectLst/>
                <a:latin typeface="Arial" charset="0"/>
                <a:ea typeface="ＭＳ Ｐゴシック" pitchFamily="50" charset="-128"/>
              </a:rPr>
              <a:t>Digital Zoom button</a:t>
            </a:r>
            <a:endParaRPr lang="ja-JP" altLang="en-US" sz="1500" dirty="0" smtClean="0">
              <a:solidFill>
                <a:srgbClr val="000000"/>
              </a:solidFill>
              <a:effectLst/>
              <a:latin typeface="Arial" charset="0"/>
              <a:ea typeface="ＭＳ Ｐゴシック" pitchFamily="50" charset="-128"/>
            </a:endParaRPr>
          </a:p>
        </p:txBody>
      </p:sp>
      <p:sp>
        <p:nvSpPr>
          <p:cNvPr id="57" name="円/楕円 33"/>
          <p:cNvSpPr/>
          <p:nvPr/>
        </p:nvSpPr>
        <p:spPr bwMode="auto">
          <a:xfrm>
            <a:off x="3834633" y="2830737"/>
            <a:ext cx="336331" cy="219075"/>
          </a:xfrm>
          <a:prstGeom prst="ellipse">
            <a:avLst/>
          </a:prstGeom>
          <a:noFill/>
          <a:ln w="254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endParaRPr lang="ja-JP" altLang="en-US" smtClean="0">
              <a:solidFill>
                <a:srgbClr val="000000"/>
              </a:solidFill>
            </a:endParaRPr>
          </a:p>
        </p:txBody>
      </p:sp>
      <p:cxnSp>
        <p:nvCxnSpPr>
          <p:cNvPr id="58" name="カギ線コネクタ 34"/>
          <p:cNvCxnSpPr>
            <a:stCxn id="57" idx="0"/>
            <a:endCxn id="61" idx="1"/>
          </p:cNvCxnSpPr>
          <p:nvPr/>
        </p:nvCxnSpPr>
        <p:spPr bwMode="auto">
          <a:xfrm rot="5400000" flipH="1" flipV="1">
            <a:off x="3734470" y="1988210"/>
            <a:ext cx="1131883" cy="595224"/>
          </a:xfrm>
          <a:prstGeom prst="bentConnector2">
            <a:avLst/>
          </a:prstGeom>
          <a:noFill/>
          <a:ln w="25400" cap="flat" cmpd="sng" algn="ctr">
            <a:solidFill>
              <a:srgbClr val="FFC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59" name="テキスト ボックス 39"/>
          <p:cNvSpPr txBox="1"/>
          <p:nvPr/>
        </p:nvSpPr>
        <p:spPr bwMode="auto">
          <a:xfrm>
            <a:off x="120357" y="2377444"/>
            <a:ext cx="1455577" cy="878245"/>
          </a:xfrm>
          <a:prstGeom prst="rect">
            <a:avLst/>
          </a:prstGeom>
          <a:noFill/>
          <a:ln w="19050" algn="ctr">
            <a:solidFill>
              <a:srgbClr val="FFFF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54000" tIns="36000" rIns="54000" bIns="36000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altLang="ja-JP" sz="1500" dirty="0" smtClean="0">
                <a:solidFill>
                  <a:srgbClr val="000000"/>
                </a:solidFill>
                <a:effectLst/>
                <a:latin typeface="Arial" charset="0"/>
                <a:ea typeface="ＭＳ Ｐゴシック" pitchFamily="50" charset="-128"/>
              </a:rPr>
              <a:t>Point cursor  to </a:t>
            </a:r>
          </a:p>
          <a:p>
            <a:pPr algn="l">
              <a:lnSpc>
                <a:spcPct val="120000"/>
              </a:lnSpc>
            </a:pPr>
            <a:r>
              <a:rPr lang="en-US" altLang="ja-JP" sz="1500" dirty="0" smtClean="0">
                <a:solidFill>
                  <a:srgbClr val="000000"/>
                </a:solidFill>
                <a:effectLst/>
                <a:latin typeface="Arial" charset="0"/>
                <a:ea typeface="ＭＳ Ｐゴシック" pitchFamily="50" charset="-128"/>
              </a:rPr>
              <a:t>upper side</a:t>
            </a:r>
          </a:p>
          <a:p>
            <a:pPr algn="l">
              <a:lnSpc>
                <a:spcPct val="120000"/>
              </a:lnSpc>
            </a:pPr>
            <a:r>
              <a:rPr lang="en-US" altLang="ja-JP" sz="1500" dirty="0" smtClean="0">
                <a:solidFill>
                  <a:srgbClr val="000000"/>
                </a:solidFill>
                <a:effectLst/>
                <a:latin typeface="Arial" charset="0"/>
                <a:ea typeface="ＭＳ Ｐゴシック" pitchFamily="50" charset="-128"/>
              </a:rPr>
              <a:t>of the screen</a:t>
            </a:r>
            <a:endParaRPr lang="ja-JP" altLang="en-US" sz="1500" dirty="0" smtClean="0">
              <a:solidFill>
                <a:srgbClr val="000000"/>
              </a:solidFill>
              <a:effectLst/>
              <a:latin typeface="Arial" charset="0"/>
              <a:ea typeface="ＭＳ Ｐゴシック" pitchFamily="50" charset="-128"/>
            </a:endParaRPr>
          </a:p>
        </p:txBody>
      </p:sp>
      <p:pic>
        <p:nvPicPr>
          <p:cNvPr id="60" name="Picture 8" descr="C:\Users\5152380\AppData\Local\Microsoft\Windows\Temporary Internet Files\Content.IE5\D4YCULDJ\MC900371060[1].wmf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8557" y="2958951"/>
            <a:ext cx="1143245" cy="774004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1" name="テキスト ボックス 40"/>
          <p:cNvSpPr txBox="1"/>
          <p:nvPr/>
        </p:nvSpPr>
        <p:spPr bwMode="auto">
          <a:xfrm>
            <a:off x="4598023" y="1545029"/>
            <a:ext cx="4175874" cy="349702"/>
          </a:xfrm>
          <a:prstGeom prst="rect">
            <a:avLst/>
          </a:prstGeom>
          <a:noFill/>
          <a:ln w="19050" algn="ctr">
            <a:solidFill>
              <a:srgbClr val="FFFF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54000" tIns="36000" rIns="54000" bIns="3600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ja-JP" sz="1500" dirty="0" smtClean="0">
                <a:solidFill>
                  <a:srgbClr val="000000"/>
                </a:solidFill>
                <a:effectLst/>
                <a:latin typeface="Arial" charset="0"/>
                <a:ea typeface="ＭＳ Ｐゴシック" pitchFamily="50" charset="-128"/>
              </a:rPr>
              <a:t>Manual Record button : record on USB memory</a:t>
            </a:r>
            <a:endParaRPr lang="ja-JP" altLang="en-US" sz="1500" dirty="0" smtClean="0">
              <a:solidFill>
                <a:srgbClr val="000000"/>
              </a:solidFill>
              <a:effectLst/>
              <a:latin typeface="Arial" charset="0"/>
              <a:ea typeface="ＭＳ Ｐゴシック" pitchFamily="50" charset="-128"/>
            </a:endParaRPr>
          </a:p>
        </p:txBody>
      </p:sp>
      <p:sp>
        <p:nvSpPr>
          <p:cNvPr id="62" name="円/楕円 25"/>
          <p:cNvSpPr/>
          <p:nvPr/>
        </p:nvSpPr>
        <p:spPr bwMode="auto">
          <a:xfrm>
            <a:off x="4081629" y="2841243"/>
            <a:ext cx="336331" cy="219075"/>
          </a:xfrm>
          <a:prstGeom prst="ellipse">
            <a:avLst/>
          </a:prstGeom>
          <a:noFill/>
          <a:ln w="254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endParaRPr lang="ja-JP" altLang="en-US" smtClean="0">
              <a:solidFill>
                <a:srgbClr val="000000"/>
              </a:solidFill>
            </a:endParaRPr>
          </a:p>
        </p:txBody>
      </p:sp>
      <p:cxnSp>
        <p:nvCxnSpPr>
          <p:cNvPr id="63" name="カギ線コネクタ 26"/>
          <p:cNvCxnSpPr>
            <a:stCxn id="62" idx="0"/>
            <a:endCxn id="64" idx="1"/>
          </p:cNvCxnSpPr>
          <p:nvPr/>
        </p:nvCxnSpPr>
        <p:spPr bwMode="auto">
          <a:xfrm rot="5400000" flipH="1" flipV="1">
            <a:off x="4245485" y="2055277"/>
            <a:ext cx="790277" cy="781656"/>
          </a:xfrm>
          <a:prstGeom prst="bentConnector2">
            <a:avLst/>
          </a:prstGeom>
          <a:noFill/>
          <a:ln w="25400" cap="flat" cmpd="sng" algn="ctr">
            <a:solidFill>
              <a:srgbClr val="FFC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64" name="テキスト ボックス 35"/>
          <p:cNvSpPr txBox="1"/>
          <p:nvPr/>
        </p:nvSpPr>
        <p:spPr bwMode="auto">
          <a:xfrm>
            <a:off x="5031451" y="1876115"/>
            <a:ext cx="1511683" cy="349702"/>
          </a:xfrm>
          <a:prstGeom prst="rect">
            <a:avLst/>
          </a:prstGeom>
          <a:noFill/>
          <a:ln w="19050" algn="ctr">
            <a:solidFill>
              <a:srgbClr val="FFFF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54000" tIns="36000" rIns="54000" bIns="3600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ja-JP" sz="1500" dirty="0" smtClean="0">
                <a:solidFill>
                  <a:srgbClr val="000000"/>
                </a:solidFill>
                <a:effectLst/>
                <a:latin typeface="Arial" charset="0"/>
                <a:ea typeface="ＭＳ Ｐゴシック" pitchFamily="50" charset="-128"/>
              </a:rPr>
              <a:t>Snapshot button</a:t>
            </a:r>
            <a:endParaRPr lang="ja-JP" altLang="en-US" sz="1500" dirty="0" smtClean="0">
              <a:solidFill>
                <a:srgbClr val="000000"/>
              </a:solidFill>
              <a:effectLst/>
              <a:latin typeface="Arial" charset="0"/>
              <a:ea typeface="ＭＳ Ｐゴシック" pitchFamily="50" charset="-128"/>
            </a:endParaRPr>
          </a:p>
        </p:txBody>
      </p:sp>
      <p:sp>
        <p:nvSpPr>
          <p:cNvPr id="65" name="テキスト ボックス 30"/>
          <p:cNvSpPr txBox="1"/>
          <p:nvPr/>
        </p:nvSpPr>
        <p:spPr bwMode="auto">
          <a:xfrm>
            <a:off x="6552798" y="4866164"/>
            <a:ext cx="2465469" cy="349702"/>
          </a:xfrm>
          <a:prstGeom prst="rect">
            <a:avLst/>
          </a:prstGeom>
          <a:noFill/>
          <a:ln w="19050" algn="ctr">
            <a:solidFill>
              <a:srgbClr val="FFFF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54000" tIns="36000" rIns="54000" bIns="3600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ja-JP" sz="1500" dirty="0" smtClean="0">
                <a:solidFill>
                  <a:srgbClr val="000000"/>
                </a:solidFill>
                <a:effectLst/>
                <a:latin typeface="Arial" charset="0"/>
                <a:ea typeface="ＭＳ Ｐゴシック" pitchFamily="50" charset="-128"/>
              </a:rPr>
              <a:t>Playback and Search Mode</a:t>
            </a:r>
            <a:endParaRPr lang="ja-JP" altLang="en-US" sz="1500" dirty="0" smtClean="0">
              <a:solidFill>
                <a:srgbClr val="000000"/>
              </a:solidFill>
              <a:effectLst/>
              <a:latin typeface="Arial" charset="0"/>
              <a:ea typeface="ＭＳ Ｐゴシック" pitchFamily="50" charset="-128"/>
            </a:endParaRPr>
          </a:p>
        </p:txBody>
      </p:sp>
      <p:sp>
        <p:nvSpPr>
          <p:cNvPr id="66" name="正方形/長方形 31"/>
          <p:cNvSpPr/>
          <p:nvPr/>
        </p:nvSpPr>
        <p:spPr bwMode="auto">
          <a:xfrm>
            <a:off x="4556007" y="5066034"/>
            <a:ext cx="1231285" cy="902593"/>
          </a:xfrm>
          <a:prstGeom prst="rect">
            <a:avLst/>
          </a:prstGeom>
          <a:noFill/>
          <a:ln w="254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HGPｺﾞｼｯｸE" pitchFamily="50" charset="-128"/>
            </a:endParaRPr>
          </a:p>
        </p:txBody>
      </p:sp>
      <p:cxnSp>
        <p:nvCxnSpPr>
          <p:cNvPr id="67" name="カギ線コネクタ 36"/>
          <p:cNvCxnSpPr>
            <a:stCxn id="66" idx="3"/>
            <a:endCxn id="68" idx="1"/>
          </p:cNvCxnSpPr>
          <p:nvPr/>
        </p:nvCxnSpPr>
        <p:spPr bwMode="auto">
          <a:xfrm>
            <a:off x="5787292" y="5517331"/>
            <a:ext cx="794081" cy="565596"/>
          </a:xfrm>
          <a:prstGeom prst="bentConnector3">
            <a:avLst>
              <a:gd name="adj1" fmla="val 50000"/>
            </a:avLst>
          </a:prstGeom>
          <a:noFill/>
          <a:ln w="25400" cap="flat" cmpd="sng" algn="ctr">
            <a:solidFill>
              <a:srgbClr val="FFC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68" name="テキスト ボックス 37"/>
          <p:cNvSpPr txBox="1"/>
          <p:nvPr/>
        </p:nvSpPr>
        <p:spPr bwMode="auto">
          <a:xfrm>
            <a:off x="6581373" y="5908076"/>
            <a:ext cx="2037468" cy="349702"/>
          </a:xfrm>
          <a:prstGeom prst="rect">
            <a:avLst/>
          </a:prstGeom>
          <a:noFill/>
          <a:ln w="19050" algn="ctr">
            <a:solidFill>
              <a:srgbClr val="FFFF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54000" tIns="36000" rIns="54000" bIns="3600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ja-JP" sz="1500" dirty="0" smtClean="0">
                <a:solidFill>
                  <a:srgbClr val="000000"/>
                </a:solidFill>
                <a:effectLst/>
                <a:latin typeface="Arial" charset="0"/>
                <a:ea typeface="ＭＳ Ｐゴシック" pitchFamily="50" charset="-128"/>
              </a:rPr>
              <a:t>Window Split selection</a:t>
            </a:r>
            <a:endParaRPr lang="ja-JP" altLang="en-US" sz="1500" dirty="0" smtClean="0">
              <a:solidFill>
                <a:srgbClr val="000000"/>
              </a:solidFill>
              <a:effectLst/>
              <a:latin typeface="Arial" charset="0"/>
              <a:ea typeface="ＭＳ Ｐゴシック" pitchFamily="50" charset="-128"/>
            </a:endParaRPr>
          </a:p>
        </p:txBody>
      </p:sp>
      <p:sp>
        <p:nvSpPr>
          <p:cNvPr id="69" name="Rectangle 68"/>
          <p:cNvSpPr/>
          <p:nvPr/>
        </p:nvSpPr>
        <p:spPr bwMode="auto">
          <a:xfrm>
            <a:off x="4556009" y="4643050"/>
            <a:ext cx="1231284" cy="205175"/>
          </a:xfrm>
          <a:prstGeom prst="rect">
            <a:avLst/>
          </a:prstGeom>
          <a:noFill/>
          <a:ln w="254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sz="1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HGPｺﾞｼｯｸE" pitchFamily="50" charset="-128"/>
            </a:endParaRPr>
          </a:p>
        </p:txBody>
      </p:sp>
      <p:cxnSp>
        <p:nvCxnSpPr>
          <p:cNvPr id="70" name="カギ線コネクタ 36"/>
          <p:cNvCxnSpPr>
            <a:stCxn id="69" idx="3"/>
            <a:endCxn id="65" idx="1"/>
          </p:cNvCxnSpPr>
          <p:nvPr/>
        </p:nvCxnSpPr>
        <p:spPr bwMode="auto">
          <a:xfrm>
            <a:off x="5787293" y="4745638"/>
            <a:ext cx="765505" cy="295377"/>
          </a:xfrm>
          <a:prstGeom prst="bentConnector3">
            <a:avLst>
              <a:gd name="adj1" fmla="val 50000"/>
            </a:avLst>
          </a:prstGeom>
          <a:noFill/>
          <a:ln w="25400" cap="flat" cmpd="sng" algn="ctr">
            <a:solidFill>
              <a:srgbClr val="FFC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</p:spTree>
    <p:extLst>
      <p:ext uri="{BB962C8B-B14F-4D97-AF65-F5344CB8AC3E}">
        <p14:creationId xmlns:p14="http://schemas.microsoft.com/office/powerpoint/2010/main" val="8592538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4"/>
          <p:cNvSpPr>
            <a:spLocks noChangeArrowheads="1"/>
          </p:cNvSpPr>
          <p:nvPr/>
        </p:nvSpPr>
        <p:spPr bwMode="auto">
          <a:xfrm>
            <a:off x="0" y="11313"/>
            <a:ext cx="9131636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fontAlgn="ctr"/>
            <a:r>
              <a:rPr lang="en-US" altLang="ja-JP" sz="3200" b="1" dirty="0" smtClean="0">
                <a:solidFill>
                  <a:srgbClr val="FFFFFF"/>
                </a:solidFill>
                <a:ea typeface="Tahoma" panose="020B0604030504040204" pitchFamily="34" charset="0"/>
                <a:cs typeface="Tahoma" panose="020B0604030504040204" pitchFamily="34" charset="0"/>
              </a:rPr>
              <a:t>Playback and Search Interface</a:t>
            </a:r>
            <a:endParaRPr lang="en-US" altLang="ja-JP" sz="3200" b="1" dirty="0">
              <a:solidFill>
                <a:srgbClr val="FFFFFF"/>
              </a:solidFill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32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671" y="854798"/>
            <a:ext cx="6132628" cy="48314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39" name="直線コネクタ 13"/>
          <p:cNvCxnSpPr>
            <a:stCxn id="52" idx="3"/>
            <a:endCxn id="53" idx="1"/>
          </p:cNvCxnSpPr>
          <p:nvPr/>
        </p:nvCxnSpPr>
        <p:spPr bwMode="auto">
          <a:xfrm>
            <a:off x="6295359" y="2339388"/>
            <a:ext cx="180464" cy="693635"/>
          </a:xfrm>
          <a:prstGeom prst="line">
            <a:avLst/>
          </a:prstGeom>
          <a:noFill/>
          <a:ln w="254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0" name="テキスト ボックス 10"/>
          <p:cNvSpPr txBox="1"/>
          <p:nvPr/>
        </p:nvSpPr>
        <p:spPr bwMode="auto">
          <a:xfrm>
            <a:off x="5610264" y="4045229"/>
            <a:ext cx="3391941" cy="848300"/>
          </a:xfrm>
          <a:prstGeom prst="rect">
            <a:avLst/>
          </a:prstGeom>
          <a:solidFill>
            <a:schemeClr val="bg1"/>
          </a:solidFill>
          <a:ln w="19050" algn="ctr">
            <a:solidFill>
              <a:srgbClr val="FF0000"/>
            </a:solidFill>
            <a:miter lim="800000"/>
            <a:headEnd/>
            <a:tailEnd/>
          </a:ln>
          <a:extLst/>
        </p:spPr>
        <p:txBody>
          <a:bodyPr wrap="none" lIns="54000" tIns="36000" rIns="54000" bIns="3600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ja-JP" dirty="0" smtClean="0">
                <a:solidFill>
                  <a:srgbClr val="000000"/>
                </a:solidFill>
                <a:effectLst/>
                <a:latin typeface="Arial" charset="0"/>
                <a:ea typeface="ＭＳ Ｐゴシック" pitchFamily="50" charset="-128"/>
              </a:rPr>
              <a:t>Video / Snapshot selection for playback</a:t>
            </a:r>
          </a:p>
          <a:p>
            <a:pPr algn="l">
              <a:lnSpc>
                <a:spcPct val="120000"/>
              </a:lnSpc>
            </a:pPr>
            <a:r>
              <a:rPr lang="en-US" altLang="ja-JP" dirty="0" smtClean="0">
                <a:solidFill>
                  <a:srgbClr val="000000"/>
                </a:solidFill>
                <a:effectLst/>
                <a:latin typeface="Arial" charset="0"/>
                <a:ea typeface="ＭＳ Ｐゴシック" pitchFamily="50" charset="-128"/>
              </a:rPr>
              <a:t>“Record” : Video select</a:t>
            </a:r>
          </a:p>
          <a:p>
            <a:pPr algn="l">
              <a:lnSpc>
                <a:spcPct val="120000"/>
              </a:lnSpc>
            </a:pPr>
            <a:r>
              <a:rPr lang="en-US" altLang="ja-JP" dirty="0" smtClean="0">
                <a:solidFill>
                  <a:srgbClr val="000000"/>
                </a:solidFill>
                <a:effectLst/>
                <a:latin typeface="Arial" charset="0"/>
                <a:ea typeface="ＭＳ Ｐゴシック" pitchFamily="50" charset="-128"/>
              </a:rPr>
              <a:t>“PIC” :  Snapshot select</a:t>
            </a:r>
            <a:endParaRPr lang="ja-JP" altLang="en-US" dirty="0" smtClean="0">
              <a:solidFill>
                <a:srgbClr val="000000"/>
              </a:solidFill>
              <a:effectLst/>
              <a:latin typeface="Arial" charset="0"/>
              <a:ea typeface="ＭＳ Ｐゴシック" pitchFamily="50" charset="-128"/>
            </a:endParaRPr>
          </a:p>
        </p:txBody>
      </p:sp>
      <p:sp>
        <p:nvSpPr>
          <p:cNvPr id="41" name="テキスト ボックス 20"/>
          <p:cNvSpPr txBox="1"/>
          <p:nvPr/>
        </p:nvSpPr>
        <p:spPr bwMode="auto">
          <a:xfrm>
            <a:off x="6475823" y="854798"/>
            <a:ext cx="2426997" cy="589768"/>
          </a:xfrm>
          <a:prstGeom prst="rect">
            <a:avLst/>
          </a:prstGeom>
          <a:solidFill>
            <a:schemeClr val="bg1"/>
          </a:solidFill>
          <a:ln w="19050" algn="ctr">
            <a:solidFill>
              <a:srgbClr val="FF0000"/>
            </a:solidFill>
            <a:miter lim="800000"/>
            <a:headEnd/>
            <a:tailEnd/>
          </a:ln>
          <a:extLst/>
        </p:spPr>
        <p:txBody>
          <a:bodyPr wrap="none" lIns="54000" tIns="36000" rIns="54000" bIns="36000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altLang="ja-JP" dirty="0" smtClean="0">
                <a:solidFill>
                  <a:srgbClr val="000000"/>
                </a:solidFill>
                <a:effectLst/>
                <a:latin typeface="Arial" charset="0"/>
                <a:ea typeface="ＭＳ Ｐゴシック" pitchFamily="50" charset="-128"/>
              </a:rPr>
              <a:t>Window </a:t>
            </a:r>
            <a:r>
              <a:rPr lang="en-US" altLang="ja-JP" smtClean="0">
                <a:solidFill>
                  <a:srgbClr val="000000"/>
                </a:solidFill>
                <a:effectLst/>
                <a:latin typeface="Arial" charset="0"/>
                <a:ea typeface="ＭＳ Ｐゴシック" pitchFamily="50" charset="-128"/>
              </a:rPr>
              <a:t>split mode(1/4/9/16</a:t>
            </a:r>
            <a:r>
              <a:rPr lang="en-US" altLang="ja-JP" dirty="0" smtClean="0">
                <a:solidFill>
                  <a:srgbClr val="000000"/>
                </a:solidFill>
                <a:effectLst/>
                <a:latin typeface="Arial" charset="0"/>
                <a:ea typeface="ＭＳ Ｐゴシック" pitchFamily="50" charset="-128"/>
              </a:rPr>
              <a:t>)</a:t>
            </a:r>
          </a:p>
          <a:p>
            <a:pPr algn="l">
              <a:lnSpc>
                <a:spcPct val="120000"/>
              </a:lnSpc>
            </a:pPr>
            <a:r>
              <a:rPr lang="en-US" altLang="ja-JP" dirty="0" smtClean="0">
                <a:solidFill>
                  <a:srgbClr val="000000"/>
                </a:solidFill>
                <a:effectLst/>
                <a:latin typeface="Arial" charset="0"/>
                <a:ea typeface="ＭＳ Ｐゴシック" pitchFamily="50" charset="-128"/>
              </a:rPr>
              <a:t>Playback channel selection</a:t>
            </a:r>
            <a:endParaRPr lang="ja-JP" altLang="en-US" dirty="0" smtClean="0">
              <a:solidFill>
                <a:srgbClr val="000000"/>
              </a:solidFill>
              <a:effectLst/>
              <a:latin typeface="Arial" charset="0"/>
              <a:ea typeface="ＭＳ Ｐゴシック" pitchFamily="50" charset="-128"/>
            </a:endParaRPr>
          </a:p>
        </p:txBody>
      </p:sp>
      <p:cxnSp>
        <p:nvCxnSpPr>
          <p:cNvPr id="42" name="直線コネクタ 9"/>
          <p:cNvCxnSpPr>
            <a:stCxn id="41" idx="1"/>
            <a:endCxn id="54" idx="3"/>
          </p:cNvCxnSpPr>
          <p:nvPr/>
        </p:nvCxnSpPr>
        <p:spPr bwMode="auto">
          <a:xfrm flipH="1">
            <a:off x="6296721" y="1149682"/>
            <a:ext cx="179102" cy="68609"/>
          </a:xfrm>
          <a:prstGeom prst="line">
            <a:avLst/>
          </a:prstGeom>
          <a:noFill/>
          <a:ln w="254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3" name="テキスト ボックス 22"/>
          <p:cNvSpPr txBox="1"/>
          <p:nvPr/>
        </p:nvSpPr>
        <p:spPr bwMode="auto">
          <a:xfrm>
            <a:off x="1568338" y="3785214"/>
            <a:ext cx="2978430" cy="903700"/>
          </a:xfrm>
          <a:prstGeom prst="rect">
            <a:avLst/>
          </a:prstGeom>
          <a:solidFill>
            <a:schemeClr val="bg1"/>
          </a:solidFill>
          <a:ln w="19050" algn="ctr">
            <a:solidFill>
              <a:srgbClr val="FF0000"/>
            </a:solidFill>
            <a:miter lim="800000"/>
            <a:headEnd/>
            <a:tailEnd/>
          </a:ln>
          <a:extLst/>
        </p:spPr>
        <p:txBody>
          <a:bodyPr wrap="none" lIns="54000" tIns="36000" rIns="54000" bIns="3600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ja-JP" sz="1500" dirty="0" smtClean="0">
                <a:solidFill>
                  <a:srgbClr val="000000"/>
                </a:solidFill>
                <a:effectLst/>
                <a:latin typeface="Arial" charset="0"/>
                <a:ea typeface="ＭＳ Ｐゴシック" pitchFamily="50" charset="-128"/>
              </a:rPr>
              <a:t>Playback Control Pane</a:t>
            </a:r>
          </a:p>
          <a:p>
            <a:pPr algn="l">
              <a:lnSpc>
                <a:spcPct val="120000"/>
              </a:lnSpc>
            </a:pPr>
            <a:r>
              <a:rPr lang="en-US" altLang="ja-JP" sz="1500" dirty="0" smtClean="0">
                <a:solidFill>
                  <a:srgbClr val="000000"/>
                </a:solidFill>
                <a:effectLst/>
                <a:latin typeface="Arial" charset="0"/>
                <a:ea typeface="ＭＳ Ｐゴシック" pitchFamily="50" charset="-128"/>
              </a:rPr>
              <a:t>(Play/Pause/Play Backwards/</a:t>
            </a:r>
          </a:p>
          <a:p>
            <a:pPr algn="l">
              <a:lnSpc>
                <a:spcPct val="120000"/>
              </a:lnSpc>
            </a:pPr>
            <a:r>
              <a:rPr lang="en-US" altLang="ja-JP" sz="1500" dirty="0" smtClean="0">
                <a:solidFill>
                  <a:srgbClr val="000000"/>
                </a:solidFill>
                <a:effectLst/>
                <a:latin typeface="Arial" charset="0"/>
                <a:ea typeface="ＭＳ Ｐゴシック" pitchFamily="50" charset="-128"/>
              </a:rPr>
              <a:t>Fast Playback/Rewind/Slow Play)</a:t>
            </a:r>
            <a:endParaRPr lang="ja-JP" altLang="en-US" sz="1500" dirty="0" smtClean="0">
              <a:solidFill>
                <a:srgbClr val="000000"/>
              </a:solidFill>
              <a:effectLst/>
              <a:latin typeface="Arial" charset="0"/>
              <a:ea typeface="ＭＳ Ｐゴシック" pitchFamily="50" charset="-128"/>
            </a:endParaRPr>
          </a:p>
        </p:txBody>
      </p:sp>
      <p:cxnSp>
        <p:nvCxnSpPr>
          <p:cNvPr id="44" name="直線コネクタ 12"/>
          <p:cNvCxnSpPr>
            <a:stCxn id="43" idx="1"/>
            <a:endCxn id="56" idx="0"/>
          </p:cNvCxnSpPr>
          <p:nvPr/>
        </p:nvCxnSpPr>
        <p:spPr bwMode="auto">
          <a:xfrm flipH="1">
            <a:off x="1029580" y="4237064"/>
            <a:ext cx="538758" cy="727487"/>
          </a:xfrm>
          <a:prstGeom prst="line">
            <a:avLst/>
          </a:prstGeom>
          <a:noFill/>
          <a:ln w="254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5" name="テキスト ボックス 25"/>
          <p:cNvSpPr txBox="1"/>
          <p:nvPr/>
        </p:nvSpPr>
        <p:spPr bwMode="auto">
          <a:xfrm>
            <a:off x="1178186" y="6094457"/>
            <a:ext cx="1300984" cy="349702"/>
          </a:xfrm>
          <a:prstGeom prst="rect">
            <a:avLst/>
          </a:prstGeom>
          <a:solidFill>
            <a:schemeClr val="bg1"/>
          </a:solidFill>
          <a:ln w="19050" algn="ctr">
            <a:solidFill>
              <a:srgbClr val="FF0000"/>
            </a:solidFill>
            <a:miter lim="800000"/>
            <a:headEnd/>
            <a:tailEnd/>
          </a:ln>
          <a:extLst/>
        </p:spPr>
        <p:txBody>
          <a:bodyPr wrap="none" lIns="54000" tIns="36000" rIns="54000" bIns="3600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ja-JP" sz="1500" dirty="0" smtClean="0">
                <a:solidFill>
                  <a:srgbClr val="000000"/>
                </a:solidFill>
                <a:effectLst/>
                <a:latin typeface="Arial" charset="0"/>
                <a:ea typeface="ＭＳ Ｐゴシック" pitchFamily="50" charset="-128"/>
              </a:rPr>
              <a:t>Time Line Bar</a:t>
            </a:r>
            <a:endParaRPr lang="ja-JP" altLang="en-US" sz="1500" dirty="0" smtClean="0">
              <a:solidFill>
                <a:srgbClr val="000000"/>
              </a:solidFill>
              <a:effectLst/>
              <a:latin typeface="Arial" charset="0"/>
              <a:ea typeface="ＭＳ Ｐゴシック" pitchFamily="50" charset="-128"/>
            </a:endParaRPr>
          </a:p>
        </p:txBody>
      </p:sp>
      <p:cxnSp>
        <p:nvCxnSpPr>
          <p:cNvPr id="46" name="直線コネクタ 16"/>
          <p:cNvCxnSpPr>
            <a:stCxn id="45" idx="0"/>
          </p:cNvCxnSpPr>
          <p:nvPr/>
        </p:nvCxnSpPr>
        <p:spPr bwMode="auto">
          <a:xfrm flipV="1">
            <a:off x="1828678" y="5550261"/>
            <a:ext cx="0" cy="544196"/>
          </a:xfrm>
          <a:prstGeom prst="line">
            <a:avLst/>
          </a:prstGeom>
          <a:noFill/>
          <a:ln w="254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7" name="テキスト ボックス 28"/>
          <p:cNvSpPr txBox="1"/>
          <p:nvPr/>
        </p:nvSpPr>
        <p:spPr bwMode="auto">
          <a:xfrm>
            <a:off x="4466389" y="6094457"/>
            <a:ext cx="2636991" cy="349702"/>
          </a:xfrm>
          <a:prstGeom prst="rect">
            <a:avLst/>
          </a:prstGeom>
          <a:solidFill>
            <a:schemeClr val="bg1"/>
          </a:solidFill>
          <a:ln w="19050" algn="ctr">
            <a:solidFill>
              <a:srgbClr val="FF0000"/>
            </a:solidFill>
            <a:miter lim="800000"/>
            <a:headEnd/>
            <a:tailEnd/>
          </a:ln>
          <a:extLst/>
        </p:spPr>
        <p:txBody>
          <a:bodyPr wrap="none" lIns="54000" tIns="36000" rIns="54000" bIns="3600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ja-JP" sz="1500" dirty="0" smtClean="0">
                <a:solidFill>
                  <a:srgbClr val="000000"/>
                </a:solidFill>
                <a:effectLst/>
                <a:latin typeface="Arial" charset="0"/>
                <a:ea typeface="ＭＳ Ｐゴシック" pitchFamily="50" charset="-128"/>
              </a:rPr>
              <a:t>Can change scale of time line</a:t>
            </a:r>
            <a:endParaRPr lang="ja-JP" altLang="en-US" sz="1500" dirty="0" smtClean="0">
              <a:solidFill>
                <a:srgbClr val="000000"/>
              </a:solidFill>
              <a:effectLst/>
              <a:latin typeface="Arial" charset="0"/>
              <a:ea typeface="ＭＳ Ｐゴシック" pitchFamily="50" charset="-128"/>
            </a:endParaRPr>
          </a:p>
        </p:txBody>
      </p:sp>
      <p:cxnSp>
        <p:nvCxnSpPr>
          <p:cNvPr id="48" name="直線コネクタ 24"/>
          <p:cNvCxnSpPr>
            <a:stCxn id="47" idx="0"/>
            <a:endCxn id="58" idx="2"/>
          </p:cNvCxnSpPr>
          <p:nvPr/>
        </p:nvCxnSpPr>
        <p:spPr bwMode="auto">
          <a:xfrm flipV="1">
            <a:off x="5784885" y="5710265"/>
            <a:ext cx="0" cy="384192"/>
          </a:xfrm>
          <a:prstGeom prst="line">
            <a:avLst/>
          </a:prstGeom>
          <a:noFill/>
          <a:ln w="254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9" name="テキスト ボックス 34"/>
          <p:cNvSpPr txBox="1"/>
          <p:nvPr/>
        </p:nvSpPr>
        <p:spPr bwMode="auto">
          <a:xfrm>
            <a:off x="6475822" y="1697306"/>
            <a:ext cx="2526383" cy="307447"/>
          </a:xfrm>
          <a:prstGeom prst="rect">
            <a:avLst/>
          </a:prstGeom>
          <a:solidFill>
            <a:schemeClr val="bg1"/>
          </a:solidFill>
          <a:ln w="19050" algn="ctr">
            <a:solidFill>
              <a:srgbClr val="FF0000"/>
            </a:solidFill>
            <a:miter lim="800000"/>
            <a:headEnd/>
            <a:tailEnd/>
          </a:ln>
          <a:extLst/>
        </p:spPr>
        <p:txBody>
          <a:bodyPr wrap="square" lIns="54000" tIns="36000" rIns="54000" bIns="36000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altLang="ja-JP" dirty="0" smtClean="0">
                <a:solidFill>
                  <a:srgbClr val="000000"/>
                </a:solidFill>
                <a:effectLst/>
                <a:latin typeface="Arial" charset="0"/>
                <a:ea typeface="ＭＳ Ｐゴシック" pitchFamily="50" charset="-128"/>
              </a:rPr>
              <a:t>Display file list of the day</a:t>
            </a:r>
            <a:endParaRPr lang="ja-JP" altLang="en-US" dirty="0" smtClean="0">
              <a:solidFill>
                <a:srgbClr val="000000"/>
              </a:solidFill>
              <a:effectLst/>
              <a:latin typeface="Arial" charset="0"/>
              <a:ea typeface="ＭＳ Ｐゴシック" pitchFamily="50" charset="-128"/>
            </a:endParaRPr>
          </a:p>
        </p:txBody>
      </p:sp>
      <p:cxnSp>
        <p:nvCxnSpPr>
          <p:cNvPr id="50" name="直線コネクタ 30"/>
          <p:cNvCxnSpPr>
            <a:stCxn id="49" idx="1"/>
            <a:endCxn id="55" idx="3"/>
          </p:cNvCxnSpPr>
          <p:nvPr/>
        </p:nvCxnSpPr>
        <p:spPr bwMode="auto">
          <a:xfrm flipH="1" flipV="1">
            <a:off x="6045049" y="1625117"/>
            <a:ext cx="430773" cy="225913"/>
          </a:xfrm>
          <a:prstGeom prst="line">
            <a:avLst/>
          </a:prstGeom>
          <a:noFill/>
          <a:ln w="254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51" name="正方形/長方形 26"/>
          <p:cNvSpPr/>
          <p:nvPr/>
        </p:nvSpPr>
        <p:spPr bwMode="auto">
          <a:xfrm>
            <a:off x="5140405" y="3122869"/>
            <a:ext cx="1116097" cy="127891"/>
          </a:xfrm>
          <a:prstGeom prst="rect">
            <a:avLst/>
          </a:prstGeom>
          <a:noFill/>
          <a:ln w="254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HGPｺﾞｼｯｸE" pitchFamily="50" charset="-128"/>
            </a:endParaRPr>
          </a:p>
        </p:txBody>
      </p:sp>
      <p:sp>
        <p:nvSpPr>
          <p:cNvPr id="52" name="正方形/長方形 27"/>
          <p:cNvSpPr/>
          <p:nvPr/>
        </p:nvSpPr>
        <p:spPr bwMode="auto">
          <a:xfrm>
            <a:off x="5097154" y="1862334"/>
            <a:ext cx="1198205" cy="954107"/>
          </a:xfrm>
          <a:prstGeom prst="rect">
            <a:avLst/>
          </a:prstGeom>
          <a:noFill/>
          <a:ln w="254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ja-JP" dirty="0"/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altLang="ja-JP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HGPｺﾞｼｯｸE" pitchFamily="50" charset="-128"/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ja-JP" dirty="0"/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altLang="ja-JP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HGPｺﾞｼｯｸE" pitchFamily="50" charset="-128"/>
            </a:endParaRPr>
          </a:p>
        </p:txBody>
      </p:sp>
      <p:sp>
        <p:nvSpPr>
          <p:cNvPr id="53" name="テキスト ボックス 29"/>
          <p:cNvSpPr txBox="1"/>
          <p:nvPr/>
        </p:nvSpPr>
        <p:spPr bwMode="auto">
          <a:xfrm>
            <a:off x="6475823" y="2221074"/>
            <a:ext cx="2526383" cy="1623897"/>
          </a:xfrm>
          <a:prstGeom prst="rect">
            <a:avLst/>
          </a:prstGeom>
          <a:solidFill>
            <a:schemeClr val="bg1"/>
          </a:solidFill>
          <a:ln w="19050" algn="ctr">
            <a:solidFill>
              <a:srgbClr val="FF0000"/>
            </a:solidFill>
            <a:miter lim="800000"/>
            <a:headEnd/>
            <a:tailEnd/>
          </a:ln>
          <a:extLst/>
        </p:spPr>
        <p:txBody>
          <a:bodyPr wrap="square" lIns="54000" tIns="36000" rIns="54000" bIns="36000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altLang="ja-JP" dirty="0" smtClean="0">
                <a:solidFill>
                  <a:srgbClr val="000000"/>
                </a:solidFill>
                <a:effectLst/>
                <a:latin typeface="Arial" charset="0"/>
                <a:ea typeface="ＭＳ Ｐゴシック" pitchFamily="50" charset="-128"/>
              </a:rPr>
              <a:t>Calendar for playback</a:t>
            </a:r>
          </a:p>
          <a:p>
            <a:pPr algn="l"/>
            <a:endParaRPr lang="en-US" altLang="ja-JP" dirty="0" smtClean="0">
              <a:effectLst/>
              <a:latin typeface="+mn-lt"/>
            </a:endParaRPr>
          </a:p>
          <a:p>
            <a:pPr algn="l"/>
            <a:r>
              <a:rPr lang="en-US" altLang="ja-JP" dirty="0" smtClean="0">
                <a:effectLst/>
                <a:latin typeface="+mn-lt"/>
              </a:rPr>
              <a:t>(Blue </a:t>
            </a:r>
            <a:r>
              <a:rPr lang="en-US" altLang="ja-JP" dirty="0">
                <a:effectLst/>
                <a:latin typeface="+mn-lt"/>
              </a:rPr>
              <a:t>Highlighted  </a:t>
            </a:r>
            <a:r>
              <a:rPr lang="en-US" altLang="ja-JP" dirty="0" smtClean="0">
                <a:effectLst/>
                <a:latin typeface="+mn-lt"/>
              </a:rPr>
              <a:t>date)</a:t>
            </a:r>
            <a:endParaRPr lang="en-US" altLang="ja-JP" dirty="0">
              <a:effectLst/>
              <a:latin typeface="+mn-lt"/>
            </a:endParaRPr>
          </a:p>
          <a:p>
            <a:pPr algn="l"/>
            <a:r>
              <a:rPr lang="en-US" altLang="ja-JP" dirty="0" smtClean="0">
                <a:effectLst/>
                <a:latin typeface="+mn-lt"/>
              </a:rPr>
              <a:t> </a:t>
            </a:r>
            <a:r>
              <a:rPr lang="en-US" altLang="ja-JP" dirty="0">
                <a:effectLst/>
                <a:latin typeface="+mn-lt"/>
              </a:rPr>
              <a:t>There is recorded data</a:t>
            </a:r>
          </a:p>
          <a:p>
            <a:pPr algn="l"/>
            <a:r>
              <a:rPr lang="en-US" altLang="ja-JP" dirty="0" smtClean="0">
                <a:effectLst/>
                <a:latin typeface="+mn-lt"/>
              </a:rPr>
              <a:t>(Yellow </a:t>
            </a:r>
            <a:r>
              <a:rPr lang="en-US" altLang="ja-JP" dirty="0">
                <a:effectLst/>
                <a:latin typeface="+mn-lt"/>
              </a:rPr>
              <a:t>colored </a:t>
            </a:r>
            <a:r>
              <a:rPr lang="en-US" altLang="ja-JP" dirty="0" smtClean="0">
                <a:effectLst/>
                <a:latin typeface="+mn-lt"/>
              </a:rPr>
              <a:t>date)</a:t>
            </a:r>
            <a:endParaRPr lang="en-US" altLang="ja-JP" dirty="0">
              <a:effectLst/>
              <a:latin typeface="+mn-lt"/>
            </a:endParaRPr>
          </a:p>
          <a:p>
            <a:pPr algn="l"/>
            <a:r>
              <a:rPr lang="en-US" altLang="ja-JP" dirty="0" smtClean="0">
                <a:effectLst/>
                <a:latin typeface="+mn-lt"/>
              </a:rPr>
              <a:t> </a:t>
            </a:r>
            <a:r>
              <a:rPr lang="en-US" altLang="ja-JP" dirty="0">
                <a:effectLst/>
                <a:latin typeface="+mn-lt"/>
              </a:rPr>
              <a:t>Currently selected for </a:t>
            </a:r>
            <a:endParaRPr lang="en-US" altLang="ja-JP" dirty="0" smtClean="0">
              <a:effectLst/>
              <a:latin typeface="+mn-lt"/>
            </a:endParaRPr>
          </a:p>
          <a:p>
            <a:pPr algn="l"/>
            <a:r>
              <a:rPr lang="en-US" altLang="ja-JP" dirty="0" smtClean="0">
                <a:effectLst/>
                <a:latin typeface="+mn-lt"/>
              </a:rPr>
              <a:t> playback</a:t>
            </a:r>
            <a:endParaRPr lang="en-US" altLang="ja-JP" dirty="0">
              <a:effectLst/>
              <a:latin typeface="+mn-lt"/>
            </a:endParaRPr>
          </a:p>
        </p:txBody>
      </p:sp>
      <p:sp>
        <p:nvSpPr>
          <p:cNvPr id="54" name="正方形/長方形 32"/>
          <p:cNvSpPr/>
          <p:nvPr/>
        </p:nvSpPr>
        <p:spPr bwMode="auto">
          <a:xfrm>
            <a:off x="5106538" y="896760"/>
            <a:ext cx="1190183" cy="643062"/>
          </a:xfrm>
          <a:prstGeom prst="rect">
            <a:avLst/>
          </a:prstGeom>
          <a:noFill/>
          <a:ln w="254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HGPｺﾞｼｯｸE" pitchFamily="50" charset="-128"/>
            </a:endParaRPr>
          </a:p>
        </p:txBody>
      </p:sp>
      <p:sp>
        <p:nvSpPr>
          <p:cNvPr id="55" name="正方形/長方形 35"/>
          <p:cNvSpPr/>
          <p:nvPr/>
        </p:nvSpPr>
        <p:spPr bwMode="auto">
          <a:xfrm>
            <a:off x="5724207" y="1552927"/>
            <a:ext cx="320842" cy="144379"/>
          </a:xfrm>
          <a:prstGeom prst="rect">
            <a:avLst/>
          </a:prstGeom>
          <a:noFill/>
          <a:ln w="254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HGPｺﾞｼｯｸE" pitchFamily="50" charset="-128"/>
            </a:endParaRPr>
          </a:p>
        </p:txBody>
      </p:sp>
      <p:sp>
        <p:nvSpPr>
          <p:cNvPr id="56" name="正方形/長方形 33"/>
          <p:cNvSpPr/>
          <p:nvPr/>
        </p:nvSpPr>
        <p:spPr bwMode="auto">
          <a:xfrm>
            <a:off x="219192" y="4964551"/>
            <a:ext cx="1620775" cy="213305"/>
          </a:xfrm>
          <a:prstGeom prst="rect">
            <a:avLst/>
          </a:prstGeom>
          <a:noFill/>
          <a:ln w="254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HGPｺﾞｼｯｸE" pitchFamily="50" charset="-128"/>
            </a:endParaRPr>
          </a:p>
        </p:txBody>
      </p:sp>
      <p:sp>
        <p:nvSpPr>
          <p:cNvPr id="57" name="正方形/長方形 36"/>
          <p:cNvSpPr/>
          <p:nvPr/>
        </p:nvSpPr>
        <p:spPr bwMode="auto">
          <a:xfrm>
            <a:off x="220537" y="5242484"/>
            <a:ext cx="6074821" cy="307777"/>
          </a:xfrm>
          <a:prstGeom prst="rect">
            <a:avLst/>
          </a:prstGeom>
          <a:noFill/>
          <a:ln w="254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ja-JP" dirty="0"/>
          </a:p>
        </p:txBody>
      </p:sp>
      <p:sp>
        <p:nvSpPr>
          <p:cNvPr id="58" name="正方形/長方形 37"/>
          <p:cNvSpPr/>
          <p:nvPr/>
        </p:nvSpPr>
        <p:spPr bwMode="auto">
          <a:xfrm>
            <a:off x="5277637" y="5565886"/>
            <a:ext cx="1014495" cy="144379"/>
          </a:xfrm>
          <a:prstGeom prst="rect">
            <a:avLst/>
          </a:prstGeom>
          <a:noFill/>
          <a:ln w="254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HGPｺﾞｼｯｸE" pitchFamily="50" charset="-128"/>
            </a:endParaRPr>
          </a:p>
        </p:txBody>
      </p:sp>
      <p:cxnSp>
        <p:nvCxnSpPr>
          <p:cNvPr id="59" name="Elbow Connector 58"/>
          <p:cNvCxnSpPr>
            <a:stCxn id="40" idx="1"/>
            <a:endCxn id="51" idx="1"/>
          </p:cNvCxnSpPr>
          <p:nvPr/>
        </p:nvCxnSpPr>
        <p:spPr bwMode="auto">
          <a:xfrm rot="10800000">
            <a:off x="5140406" y="3186815"/>
            <a:ext cx="469859" cy="1282564"/>
          </a:xfrm>
          <a:prstGeom prst="bentConnector3">
            <a:avLst>
              <a:gd name="adj1" fmla="val 148653"/>
            </a:avLst>
          </a:prstGeom>
          <a:noFill/>
          <a:ln w="254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</p:spTree>
    <p:extLst>
      <p:ext uri="{BB962C8B-B14F-4D97-AF65-F5344CB8AC3E}">
        <p14:creationId xmlns:p14="http://schemas.microsoft.com/office/powerpoint/2010/main" val="804004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16197" y="3516299"/>
            <a:ext cx="4129020" cy="29792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769" y="869242"/>
            <a:ext cx="4123900" cy="29911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8" name="直線コネクタ 7"/>
          <p:cNvCxnSpPr>
            <a:stCxn id="22" idx="2"/>
            <a:endCxn id="6" idx="0"/>
          </p:cNvCxnSpPr>
          <p:nvPr/>
        </p:nvCxnSpPr>
        <p:spPr bwMode="auto">
          <a:xfrm>
            <a:off x="7375504" y="2951750"/>
            <a:ext cx="1140261" cy="916953"/>
          </a:xfrm>
          <a:prstGeom prst="line">
            <a:avLst/>
          </a:prstGeom>
          <a:noFill/>
          <a:ln w="254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4" name="Rectangle 4"/>
          <p:cNvSpPr>
            <a:spLocks noChangeArrowheads="1"/>
          </p:cNvSpPr>
          <p:nvPr/>
        </p:nvSpPr>
        <p:spPr bwMode="auto">
          <a:xfrm>
            <a:off x="0" y="11313"/>
            <a:ext cx="9131636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fontAlgn="ctr"/>
            <a:r>
              <a:rPr lang="en-US" altLang="ja-JP" sz="3200" b="1" dirty="0" smtClean="0">
                <a:solidFill>
                  <a:srgbClr val="FFFFFF"/>
                </a:solidFill>
                <a:ea typeface="Tahoma" panose="020B0604030504040204" pitchFamily="34" charset="0"/>
                <a:cs typeface="Tahoma" panose="020B0604030504040204" pitchFamily="34" charset="0"/>
              </a:rPr>
              <a:t>Playback and Search - Mark Playback</a:t>
            </a:r>
            <a:endParaRPr lang="en-US" altLang="ja-JP" sz="3200" b="1" dirty="0">
              <a:solidFill>
                <a:srgbClr val="FFFFFF"/>
              </a:solidFill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6" name="円/楕円 5"/>
          <p:cNvSpPr/>
          <p:nvPr/>
        </p:nvSpPr>
        <p:spPr bwMode="auto">
          <a:xfrm>
            <a:off x="8394654" y="3868703"/>
            <a:ext cx="242221" cy="272945"/>
          </a:xfrm>
          <a:prstGeom prst="ellipse">
            <a:avLst/>
          </a:prstGeom>
          <a:noFill/>
          <a:ln w="254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HGPｺﾞｼｯｸE" pitchFamily="50" charset="-128"/>
            </a:endParaRPr>
          </a:p>
        </p:txBody>
      </p:sp>
      <p:sp>
        <p:nvSpPr>
          <p:cNvPr id="10" name="AutoShape 22"/>
          <p:cNvSpPr>
            <a:spLocks noChangeArrowheads="1"/>
          </p:cNvSpPr>
          <p:nvPr/>
        </p:nvSpPr>
        <p:spPr bwMode="auto">
          <a:xfrm>
            <a:off x="4165401" y="4015156"/>
            <a:ext cx="468313" cy="395288"/>
          </a:xfrm>
          <a:prstGeom prst="rightArrow">
            <a:avLst>
              <a:gd name="adj1" fmla="val 50000"/>
              <a:gd name="adj2" fmla="val 29618"/>
            </a:avLst>
          </a:prstGeom>
          <a:solidFill>
            <a:srgbClr val="FFFF00"/>
          </a:solidFill>
          <a:ln w="28575" algn="ctr">
            <a:solidFill>
              <a:srgbClr val="0000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ja-JP" altLang="en-US" dirty="0">
              <a:solidFill>
                <a:srgbClr val="000000"/>
              </a:solidFill>
            </a:endParaRPr>
          </a:p>
        </p:txBody>
      </p:sp>
      <p:sp>
        <p:nvSpPr>
          <p:cNvPr id="11" name="テキスト ボックス 10"/>
          <p:cNvSpPr txBox="1"/>
          <p:nvPr/>
        </p:nvSpPr>
        <p:spPr bwMode="auto">
          <a:xfrm>
            <a:off x="457908" y="4080574"/>
            <a:ext cx="3318267" cy="349702"/>
          </a:xfrm>
          <a:prstGeom prst="rect">
            <a:avLst/>
          </a:prstGeom>
          <a:solidFill>
            <a:schemeClr val="bg1"/>
          </a:solidFill>
          <a:ln w="19050" algn="ctr">
            <a:solidFill>
              <a:srgbClr val="FF0000"/>
            </a:solidFill>
            <a:miter lim="800000"/>
            <a:headEnd/>
            <a:tailEnd/>
          </a:ln>
          <a:extLst/>
        </p:spPr>
        <p:txBody>
          <a:bodyPr wrap="none" lIns="54000" tIns="36000" rIns="54000" bIns="36000" rtlCol="0">
            <a:spAutoFit/>
          </a:bodyPr>
          <a:lstStyle>
            <a:defPPr>
              <a:defRPr lang="ja-JP"/>
            </a:defPPr>
            <a:lvl1pPr>
              <a:lnSpc>
                <a:spcPct val="120000"/>
              </a:lnSpc>
              <a:defRPr sz="1500">
                <a:solidFill>
                  <a:srgbClr val="000000"/>
                </a:solidFill>
                <a:effectLst/>
                <a:latin typeface="Arial" charset="0"/>
                <a:ea typeface="ＭＳ Ｐゴシック" pitchFamily="50" charset="-128"/>
              </a:defRPr>
            </a:lvl1pPr>
          </a:lstStyle>
          <a:p>
            <a:r>
              <a:rPr lang="en-US" altLang="ja-JP" dirty="0" smtClean="0"/>
              <a:t>1. Click Bookmark button </a:t>
            </a:r>
            <a:r>
              <a:rPr lang="en-US" altLang="ja-JP" dirty="0"/>
              <a:t>to add mark</a:t>
            </a:r>
            <a:endParaRPr lang="ja-JP" altLang="en-US" dirty="0"/>
          </a:p>
        </p:txBody>
      </p:sp>
      <p:cxnSp>
        <p:nvCxnSpPr>
          <p:cNvPr id="5" name="直線コネクタ 4"/>
          <p:cNvCxnSpPr>
            <a:stCxn id="11" idx="0"/>
            <a:endCxn id="18" idx="2"/>
          </p:cNvCxnSpPr>
          <p:nvPr/>
        </p:nvCxnSpPr>
        <p:spPr bwMode="auto">
          <a:xfrm flipV="1">
            <a:off x="2117042" y="3539928"/>
            <a:ext cx="214945" cy="540646"/>
          </a:xfrm>
          <a:prstGeom prst="line">
            <a:avLst/>
          </a:prstGeom>
          <a:noFill/>
          <a:ln w="254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5" name="正方形/長方形 14"/>
          <p:cNvSpPr/>
          <p:nvPr/>
        </p:nvSpPr>
        <p:spPr bwMode="auto">
          <a:xfrm>
            <a:off x="1882938" y="2307585"/>
            <a:ext cx="973153" cy="127891"/>
          </a:xfrm>
          <a:prstGeom prst="rect">
            <a:avLst/>
          </a:prstGeom>
          <a:noFill/>
          <a:ln w="254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HGPｺﾞｼｯｸE" pitchFamily="50" charset="-128"/>
            </a:endParaRPr>
          </a:p>
        </p:txBody>
      </p:sp>
      <p:sp>
        <p:nvSpPr>
          <p:cNvPr id="16" name="テキスト ボックス 15"/>
          <p:cNvSpPr txBox="1"/>
          <p:nvPr/>
        </p:nvSpPr>
        <p:spPr bwMode="auto">
          <a:xfrm>
            <a:off x="962854" y="1303994"/>
            <a:ext cx="2813321" cy="349702"/>
          </a:xfrm>
          <a:prstGeom prst="rect">
            <a:avLst/>
          </a:prstGeom>
          <a:solidFill>
            <a:schemeClr val="bg1"/>
          </a:solidFill>
          <a:ln w="19050" algn="ctr">
            <a:solidFill>
              <a:srgbClr val="FF0000"/>
            </a:solidFill>
            <a:miter lim="800000"/>
            <a:headEnd/>
            <a:tailEnd/>
          </a:ln>
          <a:extLst/>
        </p:spPr>
        <p:txBody>
          <a:bodyPr wrap="none" lIns="54000" tIns="36000" rIns="54000" bIns="36000" rtlCol="0">
            <a:spAutoFit/>
          </a:bodyPr>
          <a:lstStyle>
            <a:defPPr>
              <a:defRPr lang="ja-JP"/>
            </a:defPPr>
            <a:lvl1pPr>
              <a:lnSpc>
                <a:spcPct val="120000"/>
              </a:lnSpc>
              <a:defRPr sz="1500">
                <a:solidFill>
                  <a:srgbClr val="000000"/>
                </a:solidFill>
                <a:effectLst/>
                <a:latin typeface="Arial" charset="0"/>
                <a:ea typeface="ＭＳ Ｐゴシック" pitchFamily="50" charset="-128"/>
              </a:defRPr>
            </a:lvl1pPr>
          </a:lstStyle>
          <a:p>
            <a:r>
              <a:rPr lang="en-US" altLang="ja-JP" dirty="0" smtClean="0"/>
              <a:t>2. Put Name to the Mark Name</a:t>
            </a:r>
            <a:endParaRPr lang="ja-JP" altLang="en-US" dirty="0"/>
          </a:p>
        </p:txBody>
      </p:sp>
      <p:cxnSp>
        <p:nvCxnSpPr>
          <p:cNvPr id="17" name="直線コネクタ 16"/>
          <p:cNvCxnSpPr>
            <a:stCxn id="15" idx="0"/>
            <a:endCxn id="16" idx="2"/>
          </p:cNvCxnSpPr>
          <p:nvPr/>
        </p:nvCxnSpPr>
        <p:spPr bwMode="auto">
          <a:xfrm flipV="1">
            <a:off x="2369515" y="1653696"/>
            <a:ext cx="0" cy="653889"/>
          </a:xfrm>
          <a:prstGeom prst="line">
            <a:avLst/>
          </a:prstGeom>
          <a:noFill/>
          <a:ln w="254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2" name="正方形/長方形 21"/>
          <p:cNvSpPr/>
          <p:nvPr/>
        </p:nvSpPr>
        <p:spPr bwMode="auto">
          <a:xfrm>
            <a:off x="6114133" y="1997643"/>
            <a:ext cx="2522742" cy="954107"/>
          </a:xfrm>
          <a:prstGeom prst="rect">
            <a:avLst/>
          </a:prstGeom>
          <a:solidFill>
            <a:schemeClr val="bg1"/>
          </a:solidFill>
          <a:ln w="254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en-US" altLang="ja-JP" dirty="0" smtClean="0">
                <a:solidFill>
                  <a:srgbClr val="000000"/>
                </a:solidFill>
                <a:effectLst/>
              </a:rPr>
              <a:t>3. Click Mark File list button</a:t>
            </a:r>
          </a:p>
          <a:p>
            <a:pPr algn="l"/>
            <a:r>
              <a:rPr lang="en-US" altLang="ja-JP" dirty="0" smtClean="0">
                <a:solidFill>
                  <a:srgbClr val="000000"/>
                </a:solidFill>
                <a:effectLst/>
              </a:rPr>
              <a:t>to see the list of marked files</a:t>
            </a:r>
          </a:p>
          <a:p>
            <a:pPr algn="l"/>
            <a:r>
              <a:rPr lang="en-US" altLang="ja-JP" dirty="0" smtClean="0">
                <a:solidFill>
                  <a:srgbClr val="000000"/>
                </a:solidFill>
                <a:effectLst/>
              </a:rPr>
              <a:t>(</a:t>
            </a:r>
            <a:r>
              <a:rPr lang="en-US" altLang="ja-JP" u="sng" dirty="0" smtClean="0">
                <a:solidFill>
                  <a:srgbClr val="000000"/>
                </a:solidFill>
                <a:effectLst/>
              </a:rPr>
              <a:t>Note: this button will work </a:t>
            </a:r>
          </a:p>
          <a:p>
            <a:pPr algn="l"/>
            <a:r>
              <a:rPr lang="en-US" altLang="ja-JP" u="sng" dirty="0" smtClean="0">
                <a:solidFill>
                  <a:srgbClr val="000000"/>
                </a:solidFill>
                <a:effectLst/>
              </a:rPr>
              <a:t>only in single channel mode</a:t>
            </a:r>
            <a:r>
              <a:rPr lang="en-US" altLang="ja-JP" dirty="0" smtClean="0">
                <a:solidFill>
                  <a:srgbClr val="000000"/>
                </a:solidFill>
                <a:effectLst/>
              </a:rPr>
              <a:t>) </a:t>
            </a:r>
            <a:endParaRPr lang="ja-JP" altLang="en-US" dirty="0" smtClean="0">
              <a:solidFill>
                <a:srgbClr val="000000"/>
              </a:solidFill>
              <a:effectLst/>
            </a:endParaRPr>
          </a:p>
        </p:txBody>
      </p:sp>
      <p:sp>
        <p:nvSpPr>
          <p:cNvPr id="18" name="正方形/長方形 14"/>
          <p:cNvSpPr/>
          <p:nvPr/>
        </p:nvSpPr>
        <p:spPr bwMode="auto">
          <a:xfrm>
            <a:off x="2135262" y="3412037"/>
            <a:ext cx="393449" cy="127891"/>
          </a:xfrm>
          <a:prstGeom prst="rect">
            <a:avLst/>
          </a:prstGeom>
          <a:noFill/>
          <a:ln w="254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HGPｺﾞｼｯｸE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5316616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8481" y="755364"/>
            <a:ext cx="1470808" cy="44086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8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2561" y="753978"/>
            <a:ext cx="5912140" cy="44100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4" name="Rectangle 4"/>
          <p:cNvSpPr>
            <a:spLocks noChangeArrowheads="1"/>
          </p:cNvSpPr>
          <p:nvPr/>
        </p:nvSpPr>
        <p:spPr bwMode="auto">
          <a:xfrm>
            <a:off x="0" y="11313"/>
            <a:ext cx="9131636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fontAlgn="ctr"/>
            <a:r>
              <a:rPr lang="en-US" altLang="ja-JP" sz="3200" b="1" dirty="0" smtClean="0">
                <a:solidFill>
                  <a:srgbClr val="FFFFFF"/>
                </a:solidFill>
                <a:ea typeface="Tahoma" panose="020B0604030504040204" pitchFamily="34" charset="0"/>
                <a:cs typeface="Tahoma" panose="020B0604030504040204" pitchFamily="34" charset="0"/>
              </a:rPr>
              <a:t>Playback and Search - File List</a:t>
            </a:r>
            <a:endParaRPr lang="en-US" altLang="ja-JP" sz="3200" b="1" dirty="0">
              <a:solidFill>
                <a:srgbClr val="FFFFFF"/>
              </a:solidFill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" name="円/楕円 1"/>
          <p:cNvSpPr/>
          <p:nvPr/>
        </p:nvSpPr>
        <p:spPr bwMode="auto">
          <a:xfrm>
            <a:off x="5741874" y="1346024"/>
            <a:ext cx="224589" cy="240631"/>
          </a:xfrm>
          <a:prstGeom prst="ellipse">
            <a:avLst/>
          </a:prstGeom>
          <a:noFill/>
          <a:ln w="254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endParaRPr lang="ja-JP" altLang="en-US" smtClean="0">
              <a:solidFill>
                <a:srgbClr val="000000"/>
              </a:solidFill>
            </a:endParaRPr>
          </a:p>
        </p:txBody>
      </p:sp>
      <p:cxnSp>
        <p:nvCxnSpPr>
          <p:cNvPr id="5" name="直線コネクタ 4"/>
          <p:cNvCxnSpPr>
            <a:stCxn id="2" idx="0"/>
          </p:cNvCxnSpPr>
          <p:nvPr/>
        </p:nvCxnSpPr>
        <p:spPr bwMode="auto">
          <a:xfrm flipV="1">
            <a:off x="5854169" y="753978"/>
            <a:ext cx="814312" cy="592046"/>
          </a:xfrm>
          <a:prstGeom prst="line">
            <a:avLst/>
          </a:prstGeom>
          <a:noFill/>
          <a:ln w="25400" cap="flat" cmpd="sng" algn="ctr">
            <a:solidFill>
              <a:srgbClr val="FF0000"/>
            </a:solidFill>
            <a:prstDash val="sysDash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" name="直線コネクタ 7"/>
          <p:cNvCxnSpPr>
            <a:stCxn id="2" idx="4"/>
          </p:cNvCxnSpPr>
          <p:nvPr/>
        </p:nvCxnSpPr>
        <p:spPr bwMode="auto">
          <a:xfrm>
            <a:off x="5854169" y="1586655"/>
            <a:ext cx="806275" cy="3538501"/>
          </a:xfrm>
          <a:prstGeom prst="line">
            <a:avLst/>
          </a:prstGeom>
          <a:noFill/>
          <a:ln w="25400" cap="flat" cmpd="sng" algn="ctr">
            <a:solidFill>
              <a:srgbClr val="FF0000"/>
            </a:solidFill>
            <a:prstDash val="sysDash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9" name="円/楕円 8"/>
          <p:cNvSpPr/>
          <p:nvPr/>
        </p:nvSpPr>
        <p:spPr bwMode="auto">
          <a:xfrm>
            <a:off x="7136362" y="4921462"/>
            <a:ext cx="304800" cy="266952"/>
          </a:xfrm>
          <a:prstGeom prst="ellipse">
            <a:avLst/>
          </a:prstGeom>
          <a:noFill/>
          <a:ln w="254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endParaRPr lang="ja-JP" altLang="en-US" smtClean="0">
              <a:solidFill>
                <a:srgbClr val="000000"/>
              </a:solidFill>
            </a:endParaRPr>
          </a:p>
        </p:txBody>
      </p:sp>
      <p:sp>
        <p:nvSpPr>
          <p:cNvPr id="10" name="円/楕円 9"/>
          <p:cNvSpPr/>
          <p:nvPr/>
        </p:nvSpPr>
        <p:spPr bwMode="auto">
          <a:xfrm>
            <a:off x="7432844" y="4921462"/>
            <a:ext cx="278882" cy="266952"/>
          </a:xfrm>
          <a:prstGeom prst="ellipse">
            <a:avLst/>
          </a:prstGeom>
          <a:noFill/>
          <a:ln w="254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endParaRPr lang="ja-JP" altLang="en-US" smtClean="0">
              <a:solidFill>
                <a:srgbClr val="000000"/>
              </a:solidFill>
            </a:endParaRPr>
          </a:p>
        </p:txBody>
      </p:sp>
      <p:sp>
        <p:nvSpPr>
          <p:cNvPr id="12" name="正方形/長方形 11"/>
          <p:cNvSpPr/>
          <p:nvPr/>
        </p:nvSpPr>
        <p:spPr bwMode="auto">
          <a:xfrm>
            <a:off x="2435447" y="2632682"/>
            <a:ext cx="1980607" cy="307777"/>
          </a:xfrm>
          <a:prstGeom prst="rect">
            <a:avLst/>
          </a:prstGeom>
          <a:solidFill>
            <a:schemeClr val="bg1"/>
          </a:solidFill>
          <a:ln w="254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r>
              <a:rPr lang="en-US" altLang="ja-JP" dirty="0" smtClean="0">
                <a:solidFill>
                  <a:srgbClr val="000000"/>
                </a:solidFill>
                <a:effectLst/>
              </a:rPr>
              <a:t>1. Click File List button</a:t>
            </a:r>
            <a:endParaRPr lang="ja-JP" altLang="en-US" dirty="0" smtClean="0">
              <a:solidFill>
                <a:srgbClr val="000000"/>
              </a:solidFill>
              <a:effectLst/>
            </a:endParaRPr>
          </a:p>
        </p:txBody>
      </p:sp>
      <p:sp>
        <p:nvSpPr>
          <p:cNvPr id="22" name="正方形/長方形 21"/>
          <p:cNvSpPr/>
          <p:nvPr/>
        </p:nvSpPr>
        <p:spPr bwMode="auto">
          <a:xfrm>
            <a:off x="1098473" y="5805253"/>
            <a:ext cx="4428776" cy="523220"/>
          </a:xfrm>
          <a:prstGeom prst="rect">
            <a:avLst/>
          </a:prstGeom>
          <a:solidFill>
            <a:schemeClr val="bg1"/>
          </a:solidFill>
          <a:ln w="254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en-US" altLang="ja-JP" dirty="0" smtClean="0">
                <a:solidFill>
                  <a:srgbClr val="000000"/>
                </a:solidFill>
                <a:effectLst/>
              </a:rPr>
              <a:t>3. Click File Lock button after selected a file in the list</a:t>
            </a:r>
          </a:p>
          <a:p>
            <a:pPr algn="l"/>
            <a:r>
              <a:rPr lang="en-US" altLang="ja-JP" dirty="0" smtClean="0">
                <a:solidFill>
                  <a:srgbClr val="000000"/>
                </a:solidFill>
                <a:effectLst/>
              </a:rPr>
              <a:t>Locked files will not be overwritten </a:t>
            </a:r>
            <a:endParaRPr lang="ja-JP" altLang="en-US" dirty="0" smtClean="0">
              <a:solidFill>
                <a:srgbClr val="000000"/>
              </a:solidFill>
              <a:effectLst/>
            </a:endParaRPr>
          </a:p>
        </p:txBody>
      </p:sp>
      <p:cxnSp>
        <p:nvCxnSpPr>
          <p:cNvPr id="14" name="直線コネクタ 13"/>
          <p:cNvCxnSpPr>
            <a:stCxn id="9" idx="2"/>
            <a:endCxn id="22" idx="3"/>
          </p:cNvCxnSpPr>
          <p:nvPr/>
        </p:nvCxnSpPr>
        <p:spPr bwMode="auto">
          <a:xfrm flipH="1">
            <a:off x="5527249" y="5054938"/>
            <a:ext cx="1609113" cy="1011925"/>
          </a:xfrm>
          <a:prstGeom prst="line">
            <a:avLst/>
          </a:prstGeom>
          <a:noFill/>
          <a:ln w="254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5" name="正方形/長方形 24"/>
          <p:cNvSpPr/>
          <p:nvPr/>
        </p:nvSpPr>
        <p:spPr bwMode="auto">
          <a:xfrm>
            <a:off x="6239935" y="5832306"/>
            <a:ext cx="2851935" cy="523220"/>
          </a:xfrm>
          <a:prstGeom prst="rect">
            <a:avLst/>
          </a:prstGeom>
          <a:solidFill>
            <a:schemeClr val="bg1"/>
          </a:solidFill>
          <a:ln w="254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en-US" altLang="ja-JP" dirty="0" smtClean="0">
                <a:solidFill>
                  <a:srgbClr val="000000"/>
                </a:solidFill>
                <a:effectLst/>
              </a:rPr>
              <a:t>4. Click Search Locked File button</a:t>
            </a:r>
          </a:p>
          <a:p>
            <a:pPr algn="l"/>
            <a:r>
              <a:rPr lang="en-US" altLang="ja-JP" dirty="0" smtClean="0">
                <a:solidFill>
                  <a:srgbClr val="000000"/>
                </a:solidFill>
                <a:effectLst/>
              </a:rPr>
              <a:t>to see the list of locked files </a:t>
            </a:r>
            <a:endParaRPr lang="ja-JP" altLang="en-US" dirty="0" smtClean="0">
              <a:solidFill>
                <a:srgbClr val="000000"/>
              </a:solidFill>
              <a:effectLst/>
            </a:endParaRPr>
          </a:p>
        </p:txBody>
      </p:sp>
      <p:cxnSp>
        <p:nvCxnSpPr>
          <p:cNvPr id="27" name="直線コネクタ 26"/>
          <p:cNvCxnSpPr>
            <a:stCxn id="10" idx="4"/>
          </p:cNvCxnSpPr>
          <p:nvPr/>
        </p:nvCxnSpPr>
        <p:spPr bwMode="auto">
          <a:xfrm>
            <a:off x="7572285" y="5188414"/>
            <a:ext cx="217797" cy="621314"/>
          </a:xfrm>
          <a:prstGeom prst="line">
            <a:avLst/>
          </a:prstGeom>
          <a:noFill/>
          <a:ln w="254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5" name="直線コネクタ 14"/>
          <p:cNvCxnSpPr>
            <a:stCxn id="12" idx="0"/>
            <a:endCxn id="2" idx="3"/>
          </p:cNvCxnSpPr>
          <p:nvPr/>
        </p:nvCxnSpPr>
        <p:spPr bwMode="auto">
          <a:xfrm flipV="1">
            <a:off x="3425751" y="1551415"/>
            <a:ext cx="2349013" cy="1081267"/>
          </a:xfrm>
          <a:prstGeom prst="line">
            <a:avLst/>
          </a:prstGeom>
          <a:noFill/>
          <a:ln w="254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1" name="正方形/長方形 20"/>
          <p:cNvSpPr/>
          <p:nvPr/>
        </p:nvSpPr>
        <p:spPr bwMode="auto">
          <a:xfrm>
            <a:off x="6720269" y="1530758"/>
            <a:ext cx="1419020" cy="302311"/>
          </a:xfrm>
          <a:prstGeom prst="rect">
            <a:avLst/>
          </a:prstGeom>
          <a:noFill/>
          <a:ln w="254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HGPｺﾞｼｯｸE" pitchFamily="50" charset="-128"/>
            </a:endParaRPr>
          </a:p>
        </p:txBody>
      </p:sp>
      <p:sp>
        <p:nvSpPr>
          <p:cNvPr id="23" name="正方形/長方形 22"/>
          <p:cNvSpPr/>
          <p:nvPr/>
        </p:nvSpPr>
        <p:spPr bwMode="auto">
          <a:xfrm>
            <a:off x="6524403" y="2571127"/>
            <a:ext cx="2282997" cy="738664"/>
          </a:xfrm>
          <a:prstGeom prst="rect">
            <a:avLst/>
          </a:prstGeom>
          <a:solidFill>
            <a:schemeClr val="bg1"/>
          </a:solidFill>
          <a:ln w="254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en-US" altLang="ja-JP" dirty="0" smtClean="0">
                <a:solidFill>
                  <a:srgbClr val="000000"/>
                </a:solidFill>
                <a:effectLst/>
              </a:rPr>
              <a:t>2.</a:t>
            </a:r>
          </a:p>
          <a:p>
            <a:pPr algn="l"/>
            <a:r>
              <a:rPr lang="en-US" altLang="ja-JP" dirty="0" smtClean="0">
                <a:solidFill>
                  <a:srgbClr val="000000"/>
                </a:solidFill>
                <a:effectLst/>
              </a:rPr>
              <a:t>-Check Start time to select</a:t>
            </a:r>
          </a:p>
          <a:p>
            <a:pPr algn="l"/>
            <a:r>
              <a:rPr lang="en-US" altLang="ja-JP" dirty="0" smtClean="0">
                <a:solidFill>
                  <a:srgbClr val="000000"/>
                </a:solidFill>
                <a:effectLst/>
              </a:rPr>
              <a:t>-Double Click to playback</a:t>
            </a:r>
            <a:endParaRPr lang="ja-JP" altLang="en-US" dirty="0" smtClean="0">
              <a:solidFill>
                <a:srgbClr val="000000"/>
              </a:solidFill>
              <a:effectLst/>
            </a:endParaRPr>
          </a:p>
        </p:txBody>
      </p:sp>
      <p:cxnSp>
        <p:nvCxnSpPr>
          <p:cNvPr id="26" name="直線コネクタ 25"/>
          <p:cNvCxnSpPr>
            <a:stCxn id="21" idx="2"/>
            <a:endCxn id="23" idx="0"/>
          </p:cNvCxnSpPr>
          <p:nvPr/>
        </p:nvCxnSpPr>
        <p:spPr bwMode="auto">
          <a:xfrm>
            <a:off x="7429779" y="1833069"/>
            <a:ext cx="236123" cy="738058"/>
          </a:xfrm>
          <a:prstGeom prst="line">
            <a:avLst/>
          </a:prstGeom>
          <a:noFill/>
          <a:ln w="254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0" name="テキスト ボックス 19"/>
          <p:cNvSpPr txBox="1"/>
          <p:nvPr/>
        </p:nvSpPr>
        <p:spPr bwMode="auto">
          <a:xfrm>
            <a:off x="355322" y="5154973"/>
            <a:ext cx="5047886" cy="515901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54000" tIns="36000" rIns="54000" bIns="36000" rtlCol="0"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ja-JP" sz="1200" dirty="0" smtClean="0">
                <a:effectLst/>
                <a:latin typeface="Arial" charset="0"/>
                <a:ea typeface="ＭＳ Ｐゴシック" pitchFamily="50" charset="-128"/>
              </a:rPr>
              <a:t>[NOTE]</a:t>
            </a:r>
          </a:p>
          <a:p>
            <a:pPr marL="0" marR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ja-JP" sz="1200" dirty="0" smtClean="0">
                <a:effectLst/>
                <a:latin typeface="Arial" charset="0"/>
                <a:ea typeface="ＭＳ Ｐゴシック" pitchFamily="50" charset="-128"/>
              </a:rPr>
              <a:t>C series DVR stores recorded  video as file.</a:t>
            </a:r>
          </a:p>
        </p:txBody>
      </p:sp>
    </p:spTree>
    <p:extLst>
      <p:ext uri="{BB962C8B-B14F-4D97-AF65-F5344CB8AC3E}">
        <p14:creationId xmlns:p14="http://schemas.microsoft.com/office/powerpoint/2010/main" val="2076235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657" y="1197916"/>
            <a:ext cx="3907828" cy="24757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1395" y="1221739"/>
            <a:ext cx="3907828" cy="24519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6012" y="3860801"/>
            <a:ext cx="4133588" cy="26005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4" name="Rectangle 4"/>
          <p:cNvSpPr>
            <a:spLocks noChangeArrowheads="1"/>
          </p:cNvSpPr>
          <p:nvPr/>
        </p:nvSpPr>
        <p:spPr bwMode="auto">
          <a:xfrm>
            <a:off x="0" y="75481"/>
            <a:ext cx="913163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fontAlgn="ctr"/>
            <a:r>
              <a:rPr lang="en-US" altLang="ja-JP" sz="2400" b="1" dirty="0" smtClean="0">
                <a:solidFill>
                  <a:srgbClr val="FFFFFF"/>
                </a:solidFill>
                <a:ea typeface="Tahoma" panose="020B0604030504040204" pitchFamily="34" charset="0"/>
                <a:cs typeface="Tahoma" panose="020B0604030504040204" pitchFamily="34" charset="0"/>
              </a:rPr>
              <a:t>Playback and Search – Smart Search</a:t>
            </a:r>
            <a:endParaRPr lang="en-US" altLang="ja-JP" sz="2400" b="1" dirty="0">
              <a:solidFill>
                <a:srgbClr val="FFFFFF"/>
              </a:solidFill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" name="円/楕円 1"/>
          <p:cNvSpPr/>
          <p:nvPr/>
        </p:nvSpPr>
        <p:spPr bwMode="auto">
          <a:xfrm>
            <a:off x="1808674" y="1891408"/>
            <a:ext cx="224589" cy="240631"/>
          </a:xfrm>
          <a:prstGeom prst="ellipse">
            <a:avLst/>
          </a:prstGeom>
          <a:noFill/>
          <a:ln w="254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endParaRPr lang="ja-JP" altLang="en-US" smtClean="0">
              <a:solidFill>
                <a:srgbClr val="000000"/>
              </a:solidFill>
            </a:endParaRPr>
          </a:p>
        </p:txBody>
      </p:sp>
      <p:sp>
        <p:nvSpPr>
          <p:cNvPr id="12" name="正方形/長方形 11"/>
          <p:cNvSpPr/>
          <p:nvPr/>
        </p:nvSpPr>
        <p:spPr bwMode="auto">
          <a:xfrm>
            <a:off x="286011" y="783888"/>
            <a:ext cx="5865773" cy="307777"/>
          </a:xfrm>
          <a:prstGeom prst="rect">
            <a:avLst/>
          </a:prstGeom>
          <a:solidFill>
            <a:schemeClr val="bg1"/>
          </a:solidFill>
          <a:ln w="254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en-US" altLang="ja-JP" dirty="0" smtClean="0">
                <a:solidFill>
                  <a:srgbClr val="000000"/>
                </a:solidFill>
                <a:effectLst/>
              </a:rPr>
              <a:t>1. Preparation : Go to SETTING &gt; EVENT &gt; DETECT  &gt; Motion Detect</a:t>
            </a:r>
            <a:endParaRPr lang="ja-JP" altLang="en-US" dirty="0" smtClean="0">
              <a:solidFill>
                <a:srgbClr val="000000"/>
              </a:solidFill>
              <a:effectLst/>
            </a:endParaRPr>
          </a:p>
        </p:txBody>
      </p:sp>
      <p:cxnSp>
        <p:nvCxnSpPr>
          <p:cNvPr id="15" name="直線コネクタ 14"/>
          <p:cNvCxnSpPr>
            <a:stCxn id="18" idx="1"/>
            <a:endCxn id="2" idx="6"/>
          </p:cNvCxnSpPr>
          <p:nvPr/>
        </p:nvCxnSpPr>
        <p:spPr bwMode="auto">
          <a:xfrm flipH="1">
            <a:off x="2033263" y="1835154"/>
            <a:ext cx="756278" cy="176570"/>
          </a:xfrm>
          <a:prstGeom prst="line">
            <a:avLst/>
          </a:prstGeom>
          <a:noFill/>
          <a:ln w="254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7" name="正方形/長方形 16"/>
          <p:cNvSpPr/>
          <p:nvPr/>
        </p:nvSpPr>
        <p:spPr bwMode="auto">
          <a:xfrm>
            <a:off x="1925982" y="4791760"/>
            <a:ext cx="2504753" cy="738664"/>
          </a:xfrm>
          <a:prstGeom prst="rect">
            <a:avLst/>
          </a:prstGeom>
          <a:solidFill>
            <a:schemeClr val="bg1"/>
          </a:solidFill>
          <a:ln w="254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en-US" altLang="ja-JP" dirty="0" smtClean="0">
                <a:solidFill>
                  <a:srgbClr val="000000"/>
                </a:solidFill>
                <a:effectLst/>
              </a:rPr>
              <a:t>4. Select search area with mouse drag</a:t>
            </a:r>
          </a:p>
          <a:p>
            <a:pPr algn="l"/>
            <a:r>
              <a:rPr lang="en-US" altLang="ja-JP" dirty="0" smtClean="0">
                <a:solidFill>
                  <a:srgbClr val="000000"/>
                </a:solidFill>
                <a:effectLst/>
              </a:rPr>
              <a:t>5. Click Motion Search Button</a:t>
            </a:r>
            <a:endParaRPr lang="ja-JP" altLang="en-US" dirty="0">
              <a:solidFill>
                <a:srgbClr val="000000"/>
              </a:solidFill>
              <a:effectLst/>
            </a:endParaRPr>
          </a:p>
        </p:txBody>
      </p:sp>
      <p:sp>
        <p:nvSpPr>
          <p:cNvPr id="18" name="正方形/長方形 17"/>
          <p:cNvSpPr/>
          <p:nvPr/>
        </p:nvSpPr>
        <p:spPr bwMode="auto">
          <a:xfrm>
            <a:off x="2789541" y="1681265"/>
            <a:ext cx="1454244" cy="307777"/>
          </a:xfrm>
          <a:prstGeom prst="rect">
            <a:avLst/>
          </a:prstGeom>
          <a:solidFill>
            <a:schemeClr val="bg1"/>
          </a:solidFill>
          <a:ln w="254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en-US" altLang="ja-JP" dirty="0" smtClean="0">
                <a:solidFill>
                  <a:srgbClr val="000000"/>
                </a:solidFill>
                <a:effectLst/>
              </a:rPr>
              <a:t>2. Check Enable</a:t>
            </a:r>
            <a:endParaRPr lang="ja-JP" altLang="en-US" dirty="0" smtClean="0">
              <a:solidFill>
                <a:srgbClr val="000000"/>
              </a:solidFill>
              <a:effectLst/>
            </a:endParaRPr>
          </a:p>
        </p:txBody>
      </p:sp>
      <p:cxnSp>
        <p:nvCxnSpPr>
          <p:cNvPr id="19" name="直線コネクタ 18"/>
          <p:cNvCxnSpPr/>
          <p:nvPr/>
        </p:nvCxnSpPr>
        <p:spPr bwMode="auto">
          <a:xfrm flipH="1">
            <a:off x="6167814" y="1749674"/>
            <a:ext cx="816633" cy="1535547"/>
          </a:xfrm>
          <a:prstGeom prst="line">
            <a:avLst/>
          </a:prstGeom>
          <a:noFill/>
          <a:ln w="254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4" name="円/楕円 13"/>
          <p:cNvSpPr/>
          <p:nvPr/>
        </p:nvSpPr>
        <p:spPr bwMode="auto">
          <a:xfrm flipV="1">
            <a:off x="5843917" y="3285221"/>
            <a:ext cx="425305" cy="191757"/>
          </a:xfrm>
          <a:prstGeom prst="ellipse">
            <a:avLst/>
          </a:prstGeom>
          <a:noFill/>
          <a:ln w="254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endParaRPr lang="ja-JP" altLang="en-US" smtClean="0">
              <a:solidFill>
                <a:srgbClr val="000000"/>
              </a:solidFill>
            </a:endParaRPr>
          </a:p>
        </p:txBody>
      </p:sp>
      <p:sp>
        <p:nvSpPr>
          <p:cNvPr id="16" name="正方形/長方形 15"/>
          <p:cNvSpPr/>
          <p:nvPr/>
        </p:nvSpPr>
        <p:spPr bwMode="auto">
          <a:xfrm>
            <a:off x="6466029" y="1441897"/>
            <a:ext cx="2507225" cy="307777"/>
          </a:xfrm>
          <a:prstGeom prst="rect">
            <a:avLst/>
          </a:prstGeom>
          <a:solidFill>
            <a:schemeClr val="bg1"/>
          </a:solidFill>
          <a:ln w="254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r>
              <a:rPr lang="en-US" altLang="ja-JP" dirty="0" smtClean="0">
                <a:solidFill>
                  <a:srgbClr val="000000"/>
                </a:solidFill>
                <a:effectLst/>
              </a:rPr>
              <a:t>3. Click Motion Search button</a:t>
            </a:r>
            <a:endParaRPr lang="ja-JP" altLang="en-US" dirty="0" smtClean="0">
              <a:solidFill>
                <a:srgbClr val="000000"/>
              </a:solidFill>
              <a:effectLst/>
            </a:endParaRPr>
          </a:p>
        </p:txBody>
      </p:sp>
      <p:cxnSp>
        <p:nvCxnSpPr>
          <p:cNvPr id="20" name="直線コネクタ 19"/>
          <p:cNvCxnSpPr>
            <a:stCxn id="17" idx="1"/>
          </p:cNvCxnSpPr>
          <p:nvPr/>
        </p:nvCxnSpPr>
        <p:spPr bwMode="auto">
          <a:xfrm flipH="1">
            <a:off x="1473201" y="5161092"/>
            <a:ext cx="452781" cy="434660"/>
          </a:xfrm>
          <a:prstGeom prst="line">
            <a:avLst/>
          </a:prstGeom>
          <a:noFill/>
          <a:ln w="254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5" name="直線コネクタ 19"/>
          <p:cNvCxnSpPr>
            <a:stCxn id="17" idx="1"/>
          </p:cNvCxnSpPr>
          <p:nvPr/>
        </p:nvCxnSpPr>
        <p:spPr bwMode="auto">
          <a:xfrm flipH="1">
            <a:off x="1699591" y="5161092"/>
            <a:ext cx="226391" cy="934458"/>
          </a:xfrm>
          <a:prstGeom prst="line">
            <a:avLst/>
          </a:prstGeom>
          <a:noFill/>
          <a:ln w="254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pic>
        <p:nvPicPr>
          <p:cNvPr id="33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9430" y="4108349"/>
            <a:ext cx="4210034" cy="2356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4" name="円/楕円 20"/>
          <p:cNvSpPr/>
          <p:nvPr/>
        </p:nvSpPr>
        <p:spPr bwMode="auto">
          <a:xfrm>
            <a:off x="5882017" y="6120255"/>
            <a:ext cx="616873" cy="120315"/>
          </a:xfrm>
          <a:prstGeom prst="ellipse">
            <a:avLst/>
          </a:prstGeom>
          <a:noFill/>
          <a:ln w="254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endParaRPr lang="ja-JP" altLang="en-US" smtClean="0">
              <a:solidFill>
                <a:srgbClr val="000000"/>
              </a:solidFill>
            </a:endParaRPr>
          </a:p>
        </p:txBody>
      </p:sp>
      <p:sp>
        <p:nvSpPr>
          <p:cNvPr id="35" name="正方形/長方形 21"/>
          <p:cNvSpPr/>
          <p:nvPr/>
        </p:nvSpPr>
        <p:spPr bwMode="auto">
          <a:xfrm>
            <a:off x="6466029" y="4809451"/>
            <a:ext cx="2581267" cy="954107"/>
          </a:xfrm>
          <a:prstGeom prst="rect">
            <a:avLst/>
          </a:prstGeom>
          <a:solidFill>
            <a:schemeClr val="bg1"/>
          </a:solidFill>
          <a:ln w="254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en-US" altLang="ja-JP" dirty="0" smtClean="0">
                <a:solidFill>
                  <a:srgbClr val="000000"/>
                </a:solidFill>
                <a:effectLst/>
              </a:rPr>
              <a:t>-Smart Search is now working</a:t>
            </a:r>
          </a:p>
          <a:p>
            <a:pPr algn="l"/>
            <a:r>
              <a:rPr lang="en-US" altLang="ja-JP" dirty="0" smtClean="0">
                <a:solidFill>
                  <a:srgbClr val="000000"/>
                </a:solidFill>
                <a:effectLst/>
              </a:rPr>
              <a:t>-Click again Motion Search button to stop smart search playback</a:t>
            </a:r>
            <a:endParaRPr lang="ja-JP" altLang="en-US" dirty="0">
              <a:solidFill>
                <a:srgbClr val="000000"/>
              </a:solidFill>
              <a:effectLst/>
            </a:endParaRPr>
          </a:p>
        </p:txBody>
      </p:sp>
      <p:cxnSp>
        <p:nvCxnSpPr>
          <p:cNvPr id="36" name="直線コネクタ 22"/>
          <p:cNvCxnSpPr/>
          <p:nvPr/>
        </p:nvCxnSpPr>
        <p:spPr bwMode="auto">
          <a:xfrm flipH="1">
            <a:off x="6056569" y="5303837"/>
            <a:ext cx="409446" cy="74585"/>
          </a:xfrm>
          <a:prstGeom prst="line">
            <a:avLst/>
          </a:prstGeom>
          <a:noFill/>
          <a:ln w="254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37" name="直線コネクタ 22"/>
          <p:cNvCxnSpPr>
            <a:stCxn id="35" idx="1"/>
            <a:endCxn id="34" idx="0"/>
          </p:cNvCxnSpPr>
          <p:nvPr/>
        </p:nvCxnSpPr>
        <p:spPr bwMode="auto">
          <a:xfrm flipH="1">
            <a:off x="6190454" y="5286505"/>
            <a:ext cx="275575" cy="833750"/>
          </a:xfrm>
          <a:prstGeom prst="line">
            <a:avLst/>
          </a:prstGeom>
          <a:noFill/>
          <a:ln w="254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</p:spTree>
    <p:extLst>
      <p:ext uri="{BB962C8B-B14F-4D97-AF65-F5344CB8AC3E}">
        <p14:creationId xmlns:p14="http://schemas.microsoft.com/office/powerpoint/2010/main" val="9848895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4"/>
          <p:cNvSpPr>
            <a:spLocks noChangeArrowheads="1"/>
          </p:cNvSpPr>
          <p:nvPr/>
        </p:nvSpPr>
        <p:spPr bwMode="auto">
          <a:xfrm>
            <a:off x="0" y="11313"/>
            <a:ext cx="9131636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fontAlgn="ctr"/>
            <a:r>
              <a:rPr lang="en-US" altLang="ja-JP" sz="3200" b="1" dirty="0" smtClean="0">
                <a:solidFill>
                  <a:srgbClr val="FFFFFF"/>
                </a:solidFill>
                <a:ea typeface="Tahoma" panose="020B0604030504040204" pitchFamily="34" charset="0"/>
                <a:cs typeface="Tahoma" panose="020B0604030504040204" pitchFamily="34" charset="0"/>
              </a:rPr>
              <a:t>Backup – Screenshot</a:t>
            </a:r>
            <a:endParaRPr lang="en-US" altLang="ja-JP" sz="3200" b="1" dirty="0">
              <a:solidFill>
                <a:srgbClr val="FFFFFF"/>
              </a:solidFill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grpSp>
        <p:nvGrpSpPr>
          <p:cNvPr id="10" name="Group 9"/>
          <p:cNvGrpSpPr/>
          <p:nvPr/>
        </p:nvGrpSpPr>
        <p:grpSpPr>
          <a:xfrm>
            <a:off x="284625" y="1027188"/>
            <a:ext cx="3815276" cy="2567588"/>
            <a:chOff x="284625" y="1027188"/>
            <a:chExt cx="3815276" cy="2567588"/>
          </a:xfrm>
        </p:grpSpPr>
        <p:pic>
          <p:nvPicPr>
            <p:cNvPr id="1027" name="Picture 3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4625" y="1045783"/>
              <a:ext cx="3810838" cy="254899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grpSp>
          <p:nvGrpSpPr>
            <p:cNvPr id="8" name="Group 7"/>
            <p:cNvGrpSpPr/>
            <p:nvPr/>
          </p:nvGrpSpPr>
          <p:grpSpPr>
            <a:xfrm>
              <a:off x="1649871" y="1027188"/>
              <a:ext cx="2450030" cy="1959667"/>
              <a:chOff x="1649871" y="1022563"/>
              <a:chExt cx="2450030" cy="2102484"/>
            </a:xfrm>
          </p:grpSpPr>
          <p:sp>
            <p:nvSpPr>
              <p:cNvPr id="3" name="テキスト ボックス 2"/>
              <p:cNvSpPr txBox="1"/>
              <p:nvPr/>
            </p:nvSpPr>
            <p:spPr bwMode="auto">
              <a:xfrm>
                <a:off x="1649871" y="2817270"/>
                <a:ext cx="2450030" cy="307777"/>
              </a:xfrm>
              <a:prstGeom prst="rect">
                <a:avLst/>
              </a:prstGeom>
              <a:solidFill>
                <a:schemeClr val="bg1"/>
              </a:solidFill>
              <a:ln w="254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  <a:spAutoFit/>
              </a:bodyPr>
              <a:lstStyle>
                <a:defPPr>
                  <a:defRPr lang="ja-JP"/>
                </a:defPPr>
                <a:lvl1pPr>
                  <a:defRPr>
                    <a:solidFill>
                      <a:srgbClr val="000000"/>
                    </a:solidFill>
                    <a:effectLst/>
                  </a:defRPr>
                </a:lvl1pPr>
              </a:lstStyle>
              <a:p>
                <a:pPr algn="l"/>
                <a:r>
                  <a:rPr lang="en-US" altLang="ja-JP" dirty="0" smtClean="0"/>
                  <a:t>1. Click  “Full Screen” </a:t>
                </a:r>
                <a:r>
                  <a:rPr lang="en-US" altLang="ja-JP" dirty="0"/>
                  <a:t>button</a:t>
                </a:r>
                <a:endParaRPr lang="ja-JP" altLang="en-US" dirty="0"/>
              </a:p>
            </p:txBody>
          </p:sp>
          <p:cxnSp>
            <p:nvCxnSpPr>
              <p:cNvPr id="6" name="直線コネクタ 5"/>
              <p:cNvCxnSpPr>
                <a:stCxn id="7" idx="3"/>
                <a:endCxn id="3" idx="0"/>
              </p:cNvCxnSpPr>
              <p:nvPr/>
            </p:nvCxnSpPr>
            <p:spPr bwMode="auto">
              <a:xfrm flipH="1">
                <a:off x="2874886" y="1204671"/>
                <a:ext cx="1042570" cy="1612599"/>
              </a:xfrm>
              <a:prstGeom prst="line">
                <a:avLst/>
              </a:prstGeom>
              <a:noFill/>
              <a:ln w="254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sp>
            <p:nvSpPr>
              <p:cNvPr id="7" name="円/楕円 6"/>
              <p:cNvSpPr/>
              <p:nvPr/>
            </p:nvSpPr>
            <p:spPr bwMode="auto">
              <a:xfrm>
                <a:off x="3886915" y="1022563"/>
                <a:ext cx="208547" cy="213353"/>
              </a:xfrm>
              <a:prstGeom prst="ellipse">
                <a:avLst/>
              </a:prstGeom>
              <a:noFill/>
              <a:ln w="254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1" lang="ja-JP" altLang="en-US" sz="14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ahoma" pitchFamily="34" charset="0"/>
                  <a:ea typeface="HGPｺﾞｼｯｸE" pitchFamily="50" charset="-128"/>
                </a:endParaRPr>
              </a:p>
            </p:txBody>
          </p:sp>
        </p:grpSp>
      </p:grpSp>
      <p:grpSp>
        <p:nvGrpSpPr>
          <p:cNvPr id="17" name="Group 16"/>
          <p:cNvGrpSpPr/>
          <p:nvPr/>
        </p:nvGrpSpPr>
        <p:grpSpPr>
          <a:xfrm>
            <a:off x="284625" y="4079648"/>
            <a:ext cx="3810837" cy="2548993"/>
            <a:chOff x="284625" y="4079648"/>
            <a:chExt cx="3810837" cy="2548993"/>
          </a:xfrm>
        </p:grpSpPr>
        <p:pic>
          <p:nvPicPr>
            <p:cNvPr id="1028" name="Picture 4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4625" y="4079648"/>
              <a:ext cx="3810837" cy="254899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grpSp>
          <p:nvGrpSpPr>
            <p:cNvPr id="9" name="Group 8"/>
            <p:cNvGrpSpPr/>
            <p:nvPr/>
          </p:nvGrpSpPr>
          <p:grpSpPr>
            <a:xfrm>
              <a:off x="925458" y="5524631"/>
              <a:ext cx="2454326" cy="932779"/>
              <a:chOff x="5797602" y="4011912"/>
              <a:chExt cx="2340754" cy="966488"/>
            </a:xfrm>
          </p:grpSpPr>
          <p:sp>
            <p:nvSpPr>
              <p:cNvPr id="13" name="円/楕円 12"/>
              <p:cNvSpPr/>
              <p:nvPr/>
            </p:nvSpPr>
            <p:spPr bwMode="auto">
              <a:xfrm>
                <a:off x="6488479" y="4673600"/>
                <a:ext cx="464152" cy="304800"/>
              </a:xfrm>
              <a:prstGeom prst="ellipse">
                <a:avLst/>
              </a:prstGeom>
              <a:noFill/>
              <a:ln w="254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1" lang="ja-JP" altLang="en-US" sz="14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ahoma" pitchFamily="34" charset="0"/>
                  <a:ea typeface="HGPｺﾞｼｯｸE" pitchFamily="50" charset="-128"/>
                </a:endParaRPr>
              </a:p>
            </p:txBody>
          </p:sp>
          <p:sp>
            <p:nvSpPr>
              <p:cNvPr id="23" name="テキスト ボックス 22"/>
              <p:cNvSpPr txBox="1"/>
              <p:nvPr/>
            </p:nvSpPr>
            <p:spPr bwMode="auto">
              <a:xfrm>
                <a:off x="5797602" y="4011912"/>
                <a:ext cx="2340754" cy="318900"/>
              </a:xfrm>
              <a:prstGeom prst="rect">
                <a:avLst/>
              </a:prstGeom>
              <a:solidFill>
                <a:schemeClr val="bg1"/>
              </a:solidFill>
              <a:ln w="254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  <a:spAutoFit/>
              </a:bodyPr>
              <a:lstStyle>
                <a:defPPr>
                  <a:defRPr lang="ja-JP"/>
                </a:defPPr>
                <a:lvl1pPr algn="l">
                  <a:defRPr>
                    <a:solidFill>
                      <a:srgbClr val="000000"/>
                    </a:solidFill>
                    <a:effectLst/>
                  </a:defRPr>
                </a:lvl1pPr>
              </a:lstStyle>
              <a:p>
                <a:r>
                  <a:rPr lang="en-US" altLang="ja-JP" dirty="0"/>
                  <a:t> </a:t>
                </a:r>
                <a:r>
                  <a:rPr lang="en-US" altLang="ja-JP" dirty="0" smtClean="0"/>
                  <a:t>2. Click “Screenshot” button</a:t>
                </a:r>
                <a:endParaRPr lang="ja-JP" altLang="en-US" dirty="0"/>
              </a:p>
            </p:txBody>
          </p:sp>
          <p:cxnSp>
            <p:nvCxnSpPr>
              <p:cNvPr id="26" name="直線コネクタ 25"/>
              <p:cNvCxnSpPr>
                <a:stCxn id="13" idx="0"/>
                <a:endCxn id="23" idx="2"/>
              </p:cNvCxnSpPr>
              <p:nvPr/>
            </p:nvCxnSpPr>
            <p:spPr bwMode="auto">
              <a:xfrm flipV="1">
                <a:off x="6720555" y="4330812"/>
                <a:ext cx="247424" cy="342789"/>
              </a:xfrm>
              <a:prstGeom prst="line">
                <a:avLst/>
              </a:prstGeom>
              <a:noFill/>
              <a:ln w="254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</p:grpSp>
      </p:grpSp>
      <p:sp>
        <p:nvSpPr>
          <p:cNvPr id="25" name="Text Box 8"/>
          <p:cNvSpPr txBox="1">
            <a:spLocks noChangeArrowheads="1"/>
          </p:cNvSpPr>
          <p:nvPr/>
        </p:nvSpPr>
        <p:spPr bwMode="auto">
          <a:xfrm>
            <a:off x="208548" y="730656"/>
            <a:ext cx="1463335" cy="246221"/>
          </a:xfrm>
          <a:prstGeom prst="rect">
            <a:avLst/>
          </a:prstGeom>
          <a:solidFill>
            <a:srgbClr val="FFCC00"/>
          </a:solidFill>
          <a:ln/>
          <a:extLst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0" tIns="0" rIns="0" bIns="0" anchor="ctr">
            <a:spAutoFit/>
          </a:bodyPr>
          <a:lstStyle>
            <a:defPPr>
              <a:defRPr lang="ja-JP"/>
            </a:defPPr>
            <a:lvl1pPr>
              <a:defRPr sz="1600">
                <a:ea typeface="ＭＳ Ｐゴシック" charset="-128"/>
              </a:defRPr>
            </a:lvl1pPr>
          </a:lstStyle>
          <a:p>
            <a:r>
              <a:rPr lang="en-US" altLang="ja-JP" dirty="0"/>
              <a:t>Precondition</a:t>
            </a:r>
          </a:p>
        </p:txBody>
      </p:sp>
      <p:sp>
        <p:nvSpPr>
          <p:cNvPr id="27" name="テキスト ボックス 26"/>
          <p:cNvSpPr txBox="1"/>
          <p:nvPr/>
        </p:nvSpPr>
        <p:spPr bwMode="auto">
          <a:xfrm>
            <a:off x="1740433" y="656469"/>
            <a:ext cx="3893165" cy="349702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54000" tIns="36000" rIns="54000" bIns="36000" rtlCol="0"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ja-JP" sz="1500" dirty="0" smtClean="0">
                <a:effectLst/>
                <a:latin typeface="Arial" charset="0"/>
                <a:ea typeface="ＭＳ Ｐゴシック" pitchFamily="50" charset="-128"/>
              </a:rPr>
              <a:t>Insert USB memory to USB port on DVR </a:t>
            </a:r>
          </a:p>
        </p:txBody>
      </p:sp>
      <p:sp>
        <p:nvSpPr>
          <p:cNvPr id="28" name="AutoShape 22"/>
          <p:cNvSpPr>
            <a:spLocks noChangeArrowheads="1"/>
          </p:cNvSpPr>
          <p:nvPr/>
        </p:nvSpPr>
        <p:spPr bwMode="auto">
          <a:xfrm rot="19869056">
            <a:off x="4334429" y="3697883"/>
            <a:ext cx="468313" cy="395288"/>
          </a:xfrm>
          <a:prstGeom prst="rightArrow">
            <a:avLst>
              <a:gd name="adj1" fmla="val 50000"/>
              <a:gd name="adj2" fmla="val 29618"/>
            </a:avLst>
          </a:prstGeom>
          <a:solidFill>
            <a:srgbClr val="FFFF00"/>
          </a:solidFill>
          <a:ln w="28575" algn="ctr">
            <a:solidFill>
              <a:srgbClr val="0000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ja-JP" altLang="en-US" dirty="0">
              <a:solidFill>
                <a:srgbClr val="000000"/>
              </a:solidFill>
            </a:endParaRPr>
          </a:p>
        </p:txBody>
      </p:sp>
      <p:sp>
        <p:nvSpPr>
          <p:cNvPr id="16" name="テキスト ボックス 15"/>
          <p:cNvSpPr txBox="1"/>
          <p:nvPr/>
        </p:nvSpPr>
        <p:spPr bwMode="auto">
          <a:xfrm>
            <a:off x="5042315" y="932920"/>
            <a:ext cx="3657264" cy="515901"/>
          </a:xfrm>
          <a:prstGeom prst="rect">
            <a:avLst/>
          </a:prstGeom>
          <a:solidFill>
            <a:srgbClr val="FFFF99"/>
          </a:solidFill>
          <a:ln w="19050" algn="ctr">
            <a:noFill/>
            <a:miter lim="800000"/>
            <a:headEnd/>
            <a:tailEnd/>
          </a:ln>
          <a:extLst/>
        </p:spPr>
        <p:txBody>
          <a:bodyPr wrap="square" lIns="54000" tIns="36000" rIns="54000" bIns="36000" rtlCol="0"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ja-JP" sz="1200" dirty="0" smtClean="0">
                <a:effectLst/>
                <a:latin typeface="Arial" charset="0"/>
                <a:ea typeface="ＭＳ Ｐゴシック" pitchFamily="50" charset="-128"/>
              </a:rPr>
              <a:t>[CAUTION]</a:t>
            </a:r>
          </a:p>
          <a:p>
            <a:pPr marL="0" marR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ja-JP" sz="1200" dirty="0" smtClean="0">
                <a:effectLst/>
                <a:latin typeface="Arial" charset="0"/>
                <a:ea typeface="ＭＳ Ｐゴシック" pitchFamily="50" charset="-128"/>
              </a:rPr>
              <a:t>USB memory need to be formatted as </a:t>
            </a:r>
            <a:r>
              <a:rPr lang="en-US" altLang="ja-JP" sz="1200" u="sng" dirty="0" smtClean="0">
                <a:effectLst/>
                <a:latin typeface="Arial" charset="0"/>
                <a:ea typeface="ＭＳ Ｐゴシック" pitchFamily="50" charset="-128"/>
              </a:rPr>
              <a:t>FAT32</a:t>
            </a:r>
          </a:p>
        </p:txBody>
      </p:sp>
      <p:grpSp>
        <p:nvGrpSpPr>
          <p:cNvPr id="19" name="Group 18"/>
          <p:cNvGrpSpPr/>
          <p:nvPr/>
        </p:nvGrpSpPr>
        <p:grpSpPr>
          <a:xfrm>
            <a:off x="5065260" y="4324534"/>
            <a:ext cx="3729509" cy="2424189"/>
            <a:chOff x="4919041" y="2291988"/>
            <a:chExt cx="3729509" cy="2424189"/>
          </a:xfrm>
        </p:grpSpPr>
        <p:sp>
          <p:nvSpPr>
            <p:cNvPr id="15" name="テキスト ボックス 14"/>
            <p:cNvSpPr txBox="1"/>
            <p:nvPr/>
          </p:nvSpPr>
          <p:spPr bwMode="auto">
            <a:xfrm>
              <a:off x="4919041" y="3812477"/>
              <a:ext cx="3729509" cy="903700"/>
            </a:xfrm>
            <a:prstGeom prst="rect">
              <a:avLst/>
            </a:prstGeom>
            <a:noFill/>
            <a:ln w="19050" algn="ctr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54000" tIns="36000" rIns="54000" bIns="36000" rtlCol="0">
              <a:spAutoFit/>
            </a:bodyPr>
            <a:lstStyle/>
            <a:p>
              <a:pPr marL="0" marR="0" indent="0" algn="l" defTabSz="914400" rtl="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altLang="ja-JP" sz="1500" dirty="0" smtClean="0">
                  <a:effectLst/>
                  <a:latin typeface="Arial" charset="0"/>
                  <a:ea typeface="ＭＳ Ｐゴシック" pitchFamily="50" charset="-128"/>
                </a:rPr>
                <a:t>[NOTE]</a:t>
              </a:r>
            </a:p>
            <a:p>
              <a:pPr marL="0" marR="0" indent="0" algn="l" defTabSz="914400" rtl="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altLang="ja-JP" sz="1500" dirty="0" smtClean="0">
                  <a:effectLst/>
                  <a:latin typeface="Arial" charset="0"/>
                  <a:ea typeface="ＭＳ Ｐゴシック" pitchFamily="50" charset="-128"/>
                </a:rPr>
                <a:t>Screenshot  is saved  in USB memory .</a:t>
              </a:r>
            </a:p>
            <a:p>
              <a:pPr marL="0" marR="0" indent="0" algn="l" defTabSz="914400" rtl="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altLang="ja-JP" sz="1500" dirty="0" smtClean="0">
                  <a:effectLst/>
                  <a:latin typeface="Arial" charset="0"/>
                  <a:ea typeface="ＭＳ Ｐゴシック" pitchFamily="50" charset="-128"/>
                </a:rPr>
                <a:t>Screenshot  image is saved as JPEG file.</a:t>
              </a:r>
            </a:p>
          </p:txBody>
        </p:sp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11676" y="2291988"/>
              <a:ext cx="1944237" cy="1507874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" name="TextBox 1"/>
            <p:cNvSpPr txBox="1"/>
            <p:nvPr/>
          </p:nvSpPr>
          <p:spPr bwMode="auto">
            <a:xfrm>
              <a:off x="5813655" y="3492085"/>
              <a:ext cx="1935035" cy="349702"/>
            </a:xfrm>
            <a:prstGeom prst="rect">
              <a:avLst/>
            </a:prstGeom>
            <a:solidFill>
              <a:srgbClr val="FFC000"/>
            </a:solidFill>
            <a:ln w="19050" algn="ctr">
              <a:noFill/>
              <a:miter lim="800000"/>
              <a:headEnd/>
              <a:tailEnd/>
            </a:ln>
            <a:extLst/>
          </p:spPr>
          <p:txBody>
            <a:bodyPr wrap="square" lIns="54000" tIns="36000" rIns="54000" bIns="36000" rtlCol="0">
              <a:spAutoFit/>
            </a:bodyPr>
            <a:lstStyle/>
            <a:p>
              <a:pPr marL="0" marR="0" indent="0" algn="ctr" defTabSz="914400" rtl="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sz="1500" noProof="0" dirty="0" smtClean="0">
                  <a:effectLst/>
                  <a:latin typeface="Arial" charset="0"/>
                  <a:ea typeface="ＭＳ Ｐゴシック" pitchFamily="50" charset="-128"/>
                </a:rPr>
                <a:t>Sample Screenshot</a:t>
              </a:r>
              <a:endParaRPr kumimoji="1" lang="en-US" sz="15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" charset="0"/>
                <a:ea typeface="ＭＳ Ｐゴシック" pitchFamily="50" charset="-128"/>
              </a:endParaRPr>
            </a:p>
          </p:txBody>
        </p:sp>
      </p:grp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59413" y="1458021"/>
            <a:ext cx="3640166" cy="21367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5" name="AutoShape 22"/>
          <p:cNvSpPr>
            <a:spLocks noChangeArrowheads="1"/>
          </p:cNvSpPr>
          <p:nvPr/>
        </p:nvSpPr>
        <p:spPr bwMode="auto">
          <a:xfrm rot="5400000">
            <a:off x="1993838" y="3553353"/>
            <a:ext cx="353205" cy="510515"/>
          </a:xfrm>
          <a:prstGeom prst="rightArrow">
            <a:avLst>
              <a:gd name="adj1" fmla="val 50000"/>
              <a:gd name="adj2" fmla="val 29618"/>
            </a:avLst>
          </a:prstGeom>
          <a:solidFill>
            <a:srgbClr val="FFFF00"/>
          </a:solidFill>
          <a:ln w="28575" algn="ctr">
            <a:solidFill>
              <a:srgbClr val="0000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ja-JP" altLang="en-US" dirty="0">
              <a:solidFill>
                <a:srgbClr val="000000"/>
              </a:solidFill>
            </a:endParaRPr>
          </a:p>
        </p:txBody>
      </p:sp>
      <p:sp>
        <p:nvSpPr>
          <p:cNvPr id="36" name="円/楕円 12"/>
          <p:cNvSpPr/>
          <p:nvPr/>
        </p:nvSpPr>
        <p:spPr bwMode="auto">
          <a:xfrm>
            <a:off x="7638611" y="3360744"/>
            <a:ext cx="486672" cy="294169"/>
          </a:xfrm>
          <a:prstGeom prst="ellipse">
            <a:avLst/>
          </a:prstGeom>
          <a:noFill/>
          <a:ln w="254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HGPｺﾞｼｯｸE" pitchFamily="50" charset="-128"/>
            </a:endParaRPr>
          </a:p>
        </p:txBody>
      </p:sp>
      <p:sp>
        <p:nvSpPr>
          <p:cNvPr id="37" name="テキスト ボックス 22"/>
          <p:cNvSpPr txBox="1"/>
          <p:nvPr/>
        </p:nvSpPr>
        <p:spPr bwMode="auto">
          <a:xfrm>
            <a:off x="5311190" y="2526398"/>
            <a:ext cx="3177345" cy="307777"/>
          </a:xfrm>
          <a:prstGeom prst="rect">
            <a:avLst/>
          </a:prstGeom>
          <a:solidFill>
            <a:schemeClr val="bg1"/>
          </a:solidFill>
          <a:ln w="254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>
            <a:defPPr>
              <a:defRPr lang="ja-JP"/>
            </a:defPPr>
            <a:lvl1pPr algn="l">
              <a:defRPr>
                <a:solidFill>
                  <a:srgbClr val="000000"/>
                </a:solidFill>
                <a:effectLst/>
              </a:defRPr>
            </a:lvl1pPr>
          </a:lstStyle>
          <a:p>
            <a:r>
              <a:rPr lang="en-US" altLang="ja-JP" dirty="0" smtClean="0"/>
              <a:t>3. Click “Start” to save the screenshot</a:t>
            </a:r>
            <a:endParaRPr lang="ja-JP" altLang="en-US" dirty="0"/>
          </a:p>
        </p:txBody>
      </p:sp>
      <p:cxnSp>
        <p:nvCxnSpPr>
          <p:cNvPr id="38" name="直線コネクタ 25"/>
          <p:cNvCxnSpPr>
            <a:stCxn id="36" idx="0"/>
            <a:endCxn id="37" idx="2"/>
          </p:cNvCxnSpPr>
          <p:nvPr/>
        </p:nvCxnSpPr>
        <p:spPr bwMode="auto">
          <a:xfrm flipH="1" flipV="1">
            <a:off x="6899863" y="2834175"/>
            <a:ext cx="982084" cy="526569"/>
          </a:xfrm>
          <a:prstGeom prst="line">
            <a:avLst/>
          </a:prstGeom>
          <a:noFill/>
          <a:ln w="254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" name="AutoShape 22"/>
          <p:cNvSpPr>
            <a:spLocks noChangeArrowheads="1"/>
          </p:cNvSpPr>
          <p:nvPr/>
        </p:nvSpPr>
        <p:spPr bwMode="auto">
          <a:xfrm rot="5400000">
            <a:off x="6681073" y="3705264"/>
            <a:ext cx="468313" cy="483852"/>
          </a:xfrm>
          <a:prstGeom prst="rightArrow">
            <a:avLst>
              <a:gd name="adj1" fmla="val 50000"/>
              <a:gd name="adj2" fmla="val 29618"/>
            </a:avLst>
          </a:prstGeom>
          <a:solidFill>
            <a:srgbClr val="FFFF00"/>
          </a:solidFill>
          <a:ln w="28575" algn="ctr">
            <a:solidFill>
              <a:srgbClr val="0000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ja-JP" alt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36993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" val="3ff3bc49f048c1ff29fe4310f4d0872742769a4"/>
</p:tagLst>
</file>

<file path=ppt/theme/theme1.xml><?xml version="1.0" encoding="utf-8"?>
<a:theme xmlns:a="http://schemas.openxmlformats.org/drawingml/2006/main" name="Public テンプレート">
  <a:themeElements>
    <a:clrScheme name="Panasonic SSBD Presentation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2_標準デザイン">
      <a:majorFont>
        <a:latin typeface="Arial"/>
        <a:ea typeface="ＭＳ Ｐゴシック"/>
        <a:cs typeface=""/>
      </a:majorFont>
      <a:minorFont>
        <a:latin typeface="Arial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25400" cap="flat" cmpd="sng" algn="ctr">
          <a:solidFill>
            <a:srgbClr val="FF0000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rgbClr val="FFFFFF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ja-JP" altLang="en-US" sz="1400" b="0" i="0" u="none" strike="noStrike" cap="none" normalizeH="0" baseline="0" smtClean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ahoma" pitchFamily="34" charset="0"/>
            <a:ea typeface="HGPｺﾞｼｯｸE" pitchFamily="50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25400" cap="flat" cmpd="sng" algn="ctr">
          <a:solidFill>
            <a:srgbClr val="FF0000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rgbClr val="FFFFFF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ja-JP" altLang="en-US" sz="1400" b="0" i="0" u="none" strike="noStrike" cap="none" normalizeH="0" baseline="0" smtClean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ahoma" pitchFamily="34" charset="0"/>
            <a:ea typeface="HGPｺﾞｼｯｸE" pitchFamily="50" charset="-128"/>
          </a:defRPr>
        </a:defPPr>
      </a:lstStyle>
    </a:lnDef>
    <a:txDef>
      <a:spPr bwMode="auto">
        <a:noFill/>
        <a:ln w="19050" algn="ctr">
          <a:solidFill>
            <a:srgbClr val="FFFFFF"/>
          </a:solidFill>
          <a:miter lim="800000"/>
          <a:headEnd/>
          <a:tailEnd/>
        </a:ln>
        <a:extLst>
          <a:ext uri="{909E8E84-426E-40DD-AFC4-6F175D3DCCD1}">
            <a14:hiddenFill xmlns:a14="http://schemas.microsoft.com/office/drawing/2010/main">
              <a:solidFill>
                <a:srgbClr val="FFFFFF"/>
              </a:solidFill>
            </a14:hiddenFill>
          </a:ext>
        </a:extLst>
      </a:spPr>
      <a:bodyPr wrap="square" lIns="54000" tIns="36000" rIns="54000" bIns="36000">
        <a:spAutoFit/>
      </a:bodyPr>
      <a:lstStyle>
        <a:defPPr marL="0" marR="0" indent="0" algn="ctr" defTabSz="914400" rtl="0" eaLnBrk="1" fontAlgn="base" latinLnBrk="0" hangingPunct="1">
          <a:lnSpc>
            <a:spcPct val="12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sz="1500" b="0" i="0" u="none" strike="noStrike" kern="1200" cap="none" spc="0" normalizeH="0" baseline="0" noProof="0" smtClean="0">
            <a:ln>
              <a:noFill/>
            </a:ln>
            <a:solidFill>
              <a:srgbClr val="FFFFFF"/>
            </a:solidFill>
            <a:effectLst/>
            <a:uLnTx/>
            <a:uFillTx/>
            <a:latin typeface="Arial" charset="0"/>
            <a:ea typeface="ＭＳ Ｐゴシック" pitchFamily="50" charset="-128"/>
          </a:defRPr>
        </a:defPPr>
      </a:lstStyle>
    </a:txDef>
  </a:objectDefaults>
  <a:extraClrSchemeLst>
    <a:extraClrScheme>
      <a:clrScheme name="2_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デザインの設定">
  <a:themeElements>
    <a:clrScheme name="デザインの設定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デザインの設定">
      <a:majorFont>
        <a:latin typeface="Arial"/>
        <a:ea typeface="ＭＳ Ｐゴシック"/>
        <a:cs typeface=""/>
      </a:majorFont>
      <a:minorFont>
        <a:latin typeface="Arial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25400" cap="flat" cmpd="sng" algn="ctr">
          <a:solidFill>
            <a:srgbClr val="FF0000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rgbClr val="FFFFFF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ja-JP" altLang="en-US" sz="1400" b="0" i="0" u="none" strike="noStrike" cap="none" normalizeH="0" baseline="0" smtClean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ahoma" pitchFamily="34" charset="0"/>
            <a:ea typeface="HGPｺﾞｼｯｸE" pitchFamily="50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25400" cap="flat" cmpd="sng" algn="ctr">
          <a:solidFill>
            <a:srgbClr val="FF0000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rgbClr val="FFFFFF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ja-JP" altLang="en-US" sz="1400" b="0" i="0" u="none" strike="noStrike" cap="none" normalizeH="0" baseline="0" smtClean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ahoma" pitchFamily="34" charset="0"/>
            <a:ea typeface="HGPｺﾞｼｯｸE" pitchFamily="50" charset="-128"/>
          </a:defRPr>
        </a:defPPr>
      </a:lstStyle>
    </a:lnDef>
  </a:objectDefaults>
  <a:extraClrSchemeLst>
    <a:extraClrScheme>
      <a:clrScheme name="デザインの設定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デザインの設定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デザインの設定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デザインの設定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デザインの設定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デザインの設定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デザインの設定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デザインの設定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デザインの設定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デザインの設定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デザインの設定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デザインの設定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2_Public テンプレート">
  <a:themeElements>
    <a:clrScheme name="エコロジー">
      <a:dk1>
        <a:sysClr val="windowText" lastClr="000000"/>
      </a:dk1>
      <a:lt1>
        <a:sysClr val="window" lastClr="FFFFFF"/>
      </a:lt1>
      <a:dk2>
        <a:srgbClr val="676A55"/>
      </a:dk2>
      <a:lt2>
        <a:srgbClr val="EAEBDE"/>
      </a:lt2>
      <a:accent1>
        <a:srgbClr val="72A376"/>
      </a:accent1>
      <a:accent2>
        <a:srgbClr val="B0CCB0"/>
      </a:accent2>
      <a:accent3>
        <a:srgbClr val="A8CDD7"/>
      </a:accent3>
      <a:accent4>
        <a:srgbClr val="C0BEAF"/>
      </a:accent4>
      <a:accent5>
        <a:srgbClr val="CEC597"/>
      </a:accent5>
      <a:accent6>
        <a:srgbClr val="E8B7B7"/>
      </a:accent6>
      <a:hlink>
        <a:srgbClr val="DB5353"/>
      </a:hlink>
      <a:folHlink>
        <a:srgbClr val="903638"/>
      </a:folHlink>
    </a:clrScheme>
    <a:fontScheme name="2_標準デザイン">
      <a:majorFont>
        <a:latin typeface="Arial"/>
        <a:ea typeface="ＭＳ Ｐゴシック"/>
        <a:cs typeface=""/>
      </a:majorFont>
      <a:minorFont>
        <a:latin typeface="Arial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25400" cap="flat" cmpd="sng" algn="ctr">
          <a:solidFill>
            <a:srgbClr val="FF0000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rgbClr val="FFFFFF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ja-JP" altLang="en-US" sz="1400" b="0" i="0" u="none" strike="noStrike" cap="none" normalizeH="0" baseline="0" smtClean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ahoma" pitchFamily="34" charset="0"/>
            <a:ea typeface="HGPｺﾞｼｯｸE" pitchFamily="50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25400" cap="flat" cmpd="sng" algn="ctr">
          <a:solidFill>
            <a:srgbClr val="FF0000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rgbClr val="FFFFFF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ja-JP" altLang="en-US" sz="1400" b="0" i="0" u="none" strike="noStrike" cap="none" normalizeH="0" baseline="0" smtClean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ahoma" pitchFamily="34" charset="0"/>
            <a:ea typeface="HGPｺﾞｼｯｸE" pitchFamily="50" charset="-128"/>
          </a:defRPr>
        </a:defPPr>
      </a:lstStyle>
    </a:lnDef>
    <a:txDef>
      <a:spPr bwMode="auto">
        <a:noFill/>
        <a:ln w="19050" algn="ctr">
          <a:noFill/>
          <a:miter lim="800000"/>
          <a:headEnd/>
          <a:tailEnd/>
        </a:ln>
        <a:extLst/>
      </a:spPr>
      <a:bodyPr wrap="none" lIns="54000" tIns="36000" rIns="54000" bIns="36000" rtlCol="0">
        <a:spAutoFit/>
      </a:bodyPr>
      <a:lstStyle>
        <a:defPPr marL="0" marR="0" indent="0" algn="ctr" defTabSz="914400" rtl="0" eaLnBrk="1" fontAlgn="base" latinLnBrk="0" hangingPunct="1">
          <a:lnSpc>
            <a:spcPct val="12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sz="1500" dirty="0" smtClean="0">
            <a:effectLst/>
            <a:latin typeface="Arial" charset="0"/>
            <a:ea typeface="ＭＳ Ｐゴシック" pitchFamily="50" charset="-128"/>
          </a:defRPr>
        </a:defPPr>
      </a:lstStyle>
    </a:txDef>
  </a:objectDefaults>
  <a:extraClrSchemeLst>
    <a:extraClrScheme>
      <a:clrScheme name="2_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Office ​​テーマ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​​テーマ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624</Words>
  <Application>Microsoft Office PowerPoint</Application>
  <PresentationFormat>On-screen Show (4:3)</PresentationFormat>
  <Paragraphs>124</Paragraphs>
  <Slides>12</Slides>
  <Notes>12</Notes>
  <HiddenSlides>0</HiddenSlides>
  <MMClips>0</MMClips>
  <ScaleCrop>false</ScaleCrop>
  <HeadingPairs>
    <vt:vector size="4" baseType="variant">
      <vt:variant>
        <vt:lpstr>Theme</vt:lpstr>
      </vt:variant>
      <vt:variant>
        <vt:i4>3</vt:i4>
      </vt:variant>
      <vt:variant>
        <vt:lpstr>Slide Titles</vt:lpstr>
      </vt:variant>
      <vt:variant>
        <vt:i4>12</vt:i4>
      </vt:variant>
    </vt:vector>
  </HeadingPairs>
  <TitlesOfParts>
    <vt:vector size="15" baseType="lpstr">
      <vt:lpstr>Public テンプレート</vt:lpstr>
      <vt:lpstr>デザインの設定</vt:lpstr>
      <vt:lpstr>2_Public テンプレート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2014-02-09T23:21:35Z</dcterms:created>
  <dcterms:modified xsi:type="dcterms:W3CDTF">2016-01-21T09:03:38Z</dcterms:modified>
</cp:coreProperties>
</file>